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ink/ink5.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0"/>
  </p:notesMasterIdLst>
  <p:sldIdLst>
    <p:sldId id="256" r:id="rId2"/>
    <p:sldId id="289" r:id="rId3"/>
    <p:sldId id="329" r:id="rId4"/>
    <p:sldId id="280" r:id="rId5"/>
    <p:sldId id="288" r:id="rId6"/>
    <p:sldId id="293" r:id="rId7"/>
    <p:sldId id="262" r:id="rId8"/>
    <p:sldId id="297" r:id="rId9"/>
    <p:sldId id="294" r:id="rId10"/>
    <p:sldId id="295" r:id="rId11"/>
    <p:sldId id="300" r:id="rId12"/>
    <p:sldId id="309" r:id="rId13"/>
    <p:sldId id="302" r:id="rId14"/>
    <p:sldId id="304" r:id="rId15"/>
    <p:sldId id="311" r:id="rId16"/>
    <p:sldId id="331" r:id="rId17"/>
    <p:sldId id="312" r:id="rId18"/>
    <p:sldId id="310" r:id="rId19"/>
    <p:sldId id="313" r:id="rId20"/>
    <p:sldId id="314" r:id="rId21"/>
    <p:sldId id="316" r:id="rId22"/>
    <p:sldId id="315" r:id="rId23"/>
    <p:sldId id="317" r:id="rId24"/>
    <p:sldId id="319" r:id="rId25"/>
    <p:sldId id="318" r:id="rId26"/>
    <p:sldId id="320" r:id="rId27"/>
    <p:sldId id="321" r:id="rId28"/>
    <p:sldId id="322" r:id="rId29"/>
    <p:sldId id="324" r:id="rId30"/>
    <p:sldId id="327" r:id="rId31"/>
    <p:sldId id="325" r:id="rId32"/>
    <p:sldId id="326" r:id="rId33"/>
    <p:sldId id="328" r:id="rId34"/>
    <p:sldId id="330" r:id="rId35"/>
    <p:sldId id="299" r:id="rId36"/>
    <p:sldId id="290" r:id="rId37"/>
    <p:sldId id="287" r:id="rId38"/>
    <p:sldId id="258"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DB7"/>
    <a:srgbClr val="ED7F0D"/>
    <a:srgbClr val="3797B9"/>
    <a:srgbClr val="006DC9"/>
    <a:srgbClr val="001A4B"/>
    <a:srgbClr val="004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3AC265-0FC2-4033-B6A9-17EBC312F0A7}" v="2395" dt="2022-04-22T01:54:30.2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76382" autoAdjust="0"/>
  </p:normalViewPr>
  <p:slideViewPr>
    <p:cSldViewPr snapToGrid="0" snapToObjects="1">
      <p:cViewPr varScale="1">
        <p:scale>
          <a:sx n="86" d="100"/>
          <a:sy n="86" d="100"/>
        </p:scale>
        <p:origin x="1253"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Weihao" userId="bf9d38cd-a913-4dee-be94-4828a28ae478" providerId="ADAL" clId="{A03AC265-0FC2-4033-B6A9-17EBC312F0A7}"/>
    <pc:docChg chg="undo redo custSel addSld delSld modSld sldOrd">
      <pc:chgData name="Liu Weihao" userId="bf9d38cd-a913-4dee-be94-4828a28ae478" providerId="ADAL" clId="{A03AC265-0FC2-4033-B6A9-17EBC312F0A7}" dt="2022-04-22T01:54:39.781" v="12289" actId="20577"/>
      <pc:docMkLst>
        <pc:docMk/>
      </pc:docMkLst>
      <pc:sldChg chg="modSp mod modNotesTx">
        <pc:chgData name="Liu Weihao" userId="bf9d38cd-a913-4dee-be94-4828a28ae478" providerId="ADAL" clId="{A03AC265-0FC2-4033-B6A9-17EBC312F0A7}" dt="2022-04-21T23:47:04.463" v="5972" actId="20577"/>
        <pc:sldMkLst>
          <pc:docMk/>
          <pc:sldMk cId="213951777" sldId="256"/>
        </pc:sldMkLst>
        <pc:spChg chg="mod">
          <ac:chgData name="Liu Weihao" userId="bf9d38cd-a913-4dee-be94-4828a28ae478" providerId="ADAL" clId="{A03AC265-0FC2-4033-B6A9-17EBC312F0A7}" dt="2022-04-21T00:44:58.934" v="45" actId="1076"/>
          <ac:spMkLst>
            <pc:docMk/>
            <pc:sldMk cId="213951777" sldId="256"/>
            <ac:spMk id="2" creationId="{00000000-0000-0000-0000-000000000000}"/>
          </ac:spMkLst>
        </pc:spChg>
        <pc:spChg chg="mod">
          <ac:chgData name="Liu Weihao" userId="bf9d38cd-a913-4dee-be94-4828a28ae478" providerId="ADAL" clId="{A03AC265-0FC2-4033-B6A9-17EBC312F0A7}" dt="2022-04-21T10:20:49.837" v="366" actId="20577"/>
          <ac:spMkLst>
            <pc:docMk/>
            <pc:sldMk cId="213951777" sldId="256"/>
            <ac:spMk id="3" creationId="{00000000-0000-0000-0000-000000000000}"/>
          </ac:spMkLst>
        </pc:spChg>
      </pc:sldChg>
      <pc:sldChg chg="del">
        <pc:chgData name="Liu Weihao" userId="bf9d38cd-a913-4dee-be94-4828a28ae478" providerId="ADAL" clId="{A03AC265-0FC2-4033-B6A9-17EBC312F0A7}" dt="2022-04-21T11:17:28.097" v="683" actId="47"/>
        <pc:sldMkLst>
          <pc:docMk/>
          <pc:sldMk cId="3935017564" sldId="259"/>
        </pc:sldMkLst>
      </pc:sldChg>
      <pc:sldChg chg="delSp modSp del mod modNotesTx">
        <pc:chgData name="Liu Weihao" userId="bf9d38cd-a913-4dee-be94-4828a28ae478" providerId="ADAL" clId="{A03AC265-0FC2-4033-B6A9-17EBC312F0A7}" dt="2022-04-21T10:07:57.273" v="339" actId="47"/>
        <pc:sldMkLst>
          <pc:docMk/>
          <pc:sldMk cId="2568945212" sldId="260"/>
        </pc:sldMkLst>
        <pc:spChg chg="mod">
          <ac:chgData name="Liu Weihao" userId="bf9d38cd-a913-4dee-be94-4828a28ae478" providerId="ADAL" clId="{A03AC265-0FC2-4033-B6A9-17EBC312F0A7}" dt="2022-04-21T09:24:36.262" v="297" actId="1076"/>
          <ac:spMkLst>
            <pc:docMk/>
            <pc:sldMk cId="2568945212" sldId="260"/>
            <ac:spMk id="2" creationId="{0FF6D453-1226-4C8B-8A4A-7469F25263EE}"/>
          </ac:spMkLst>
        </pc:spChg>
        <pc:spChg chg="mod">
          <ac:chgData name="Liu Weihao" userId="bf9d38cd-a913-4dee-be94-4828a28ae478" providerId="ADAL" clId="{A03AC265-0FC2-4033-B6A9-17EBC312F0A7}" dt="2022-04-21T09:24:32.591" v="295" actId="1076"/>
          <ac:spMkLst>
            <pc:docMk/>
            <pc:sldMk cId="2568945212" sldId="260"/>
            <ac:spMk id="3" creationId="{C36604CD-EB4A-4A13-9D91-F60E501F516F}"/>
          </ac:spMkLst>
        </pc:spChg>
        <pc:picChg chg="del">
          <ac:chgData name="Liu Weihao" userId="bf9d38cd-a913-4dee-be94-4828a28ae478" providerId="ADAL" clId="{A03AC265-0FC2-4033-B6A9-17EBC312F0A7}" dt="2022-04-21T00:51:35.434" v="71" actId="478"/>
          <ac:picMkLst>
            <pc:docMk/>
            <pc:sldMk cId="2568945212" sldId="260"/>
            <ac:picMk id="3074" creationId="{26130FE2-93BC-471E-96B1-83C89324591A}"/>
          </ac:picMkLst>
        </pc:picChg>
        <pc:cxnChg chg="del">
          <ac:chgData name="Liu Weihao" userId="bf9d38cd-a913-4dee-be94-4828a28ae478" providerId="ADAL" clId="{A03AC265-0FC2-4033-B6A9-17EBC312F0A7}" dt="2022-04-21T00:52:24.857" v="97" actId="478"/>
          <ac:cxnSpMkLst>
            <pc:docMk/>
            <pc:sldMk cId="2568945212" sldId="260"/>
            <ac:cxnSpMk id="5" creationId="{65D6A73F-4089-4183-99A3-37E24E2254DB}"/>
          </ac:cxnSpMkLst>
        </pc:cxnChg>
      </pc:sldChg>
      <pc:sldChg chg="del">
        <pc:chgData name="Liu Weihao" userId="bf9d38cd-a913-4dee-be94-4828a28ae478" providerId="ADAL" clId="{A03AC265-0FC2-4033-B6A9-17EBC312F0A7}" dt="2022-04-21T11:17:12.496" v="680" actId="47"/>
        <pc:sldMkLst>
          <pc:docMk/>
          <pc:sldMk cId="432335395" sldId="261"/>
        </pc:sldMkLst>
      </pc:sldChg>
      <pc:sldChg chg="addSp delSp modSp mod ord modAnim modNotesTx">
        <pc:chgData name="Liu Weihao" userId="bf9d38cd-a913-4dee-be94-4828a28ae478" providerId="ADAL" clId="{A03AC265-0FC2-4033-B6A9-17EBC312F0A7}" dt="2022-04-22T00:49:22.197" v="7949" actId="20577"/>
        <pc:sldMkLst>
          <pc:docMk/>
          <pc:sldMk cId="1810784975" sldId="262"/>
        </pc:sldMkLst>
        <pc:spChg chg="del">
          <ac:chgData name="Liu Weihao" userId="bf9d38cd-a913-4dee-be94-4828a28ae478" providerId="ADAL" clId="{A03AC265-0FC2-4033-B6A9-17EBC312F0A7}" dt="2022-04-21T11:17:39.322" v="690" actId="478"/>
          <ac:spMkLst>
            <pc:docMk/>
            <pc:sldMk cId="1810784975" sldId="262"/>
            <ac:spMk id="2" creationId="{558D4BC0-F7F4-4C2F-B37B-C3E148DD5D79}"/>
          </ac:spMkLst>
        </pc:spChg>
        <pc:spChg chg="mod">
          <ac:chgData name="Liu Weihao" userId="bf9d38cd-a913-4dee-be94-4828a28ae478" providerId="ADAL" clId="{A03AC265-0FC2-4033-B6A9-17EBC312F0A7}" dt="2022-04-21T11:28:39.711" v="818" actId="20577"/>
          <ac:spMkLst>
            <pc:docMk/>
            <pc:sldMk cId="1810784975" sldId="262"/>
            <ac:spMk id="3" creationId="{36C4064B-40D3-45B0-AE31-BB315586147A}"/>
          </ac:spMkLst>
        </pc:spChg>
        <pc:spChg chg="add del mod">
          <ac:chgData name="Liu Weihao" userId="bf9d38cd-a913-4dee-be94-4828a28ae478" providerId="ADAL" clId="{A03AC265-0FC2-4033-B6A9-17EBC312F0A7}" dt="2022-04-21T11:17:37.094" v="689"/>
          <ac:spMkLst>
            <pc:docMk/>
            <pc:sldMk cId="1810784975" sldId="262"/>
            <ac:spMk id="5" creationId="{2E5591A0-B2F6-40C5-9253-52BD1DA88D4A}"/>
          </ac:spMkLst>
        </pc:spChg>
        <pc:spChg chg="add del mod">
          <ac:chgData name="Liu Weihao" userId="bf9d38cd-a913-4dee-be94-4828a28ae478" providerId="ADAL" clId="{A03AC265-0FC2-4033-B6A9-17EBC312F0A7}" dt="2022-04-21T11:17:41.398" v="691" actId="478"/>
          <ac:spMkLst>
            <pc:docMk/>
            <pc:sldMk cId="1810784975" sldId="262"/>
            <ac:spMk id="7" creationId="{6CD3DB03-45BB-4E08-9D4F-6C6C211C02DB}"/>
          </ac:spMkLst>
        </pc:spChg>
        <pc:spChg chg="add del mod">
          <ac:chgData name="Liu Weihao" userId="bf9d38cd-a913-4dee-be94-4828a28ae478" providerId="ADAL" clId="{A03AC265-0FC2-4033-B6A9-17EBC312F0A7}" dt="2022-04-21T11:18:52.636" v="711" actId="478"/>
          <ac:spMkLst>
            <pc:docMk/>
            <pc:sldMk cId="1810784975" sldId="262"/>
            <ac:spMk id="8" creationId="{3C00921B-76BB-4764-A81F-02C7BE2D84DB}"/>
          </ac:spMkLst>
        </pc:spChg>
        <pc:spChg chg="add del mod">
          <ac:chgData name="Liu Weihao" userId="bf9d38cd-a913-4dee-be94-4828a28ae478" providerId="ADAL" clId="{A03AC265-0FC2-4033-B6A9-17EBC312F0A7}" dt="2022-04-21T11:18:56.307" v="714" actId="478"/>
          <ac:spMkLst>
            <pc:docMk/>
            <pc:sldMk cId="1810784975" sldId="262"/>
            <ac:spMk id="10" creationId="{8108FAEF-7B7E-4120-B1C6-9F325B5B7F78}"/>
          </ac:spMkLst>
        </pc:spChg>
        <pc:spChg chg="add del mod">
          <ac:chgData name="Liu Weihao" userId="bf9d38cd-a913-4dee-be94-4828a28ae478" providerId="ADAL" clId="{A03AC265-0FC2-4033-B6A9-17EBC312F0A7}" dt="2022-04-21T11:18:54.041" v="713"/>
          <ac:spMkLst>
            <pc:docMk/>
            <pc:sldMk cId="1810784975" sldId="262"/>
            <ac:spMk id="11" creationId="{9EED4065-F63D-4945-B06B-9E6AA2EFDCED}"/>
          </ac:spMkLst>
        </pc:spChg>
        <pc:spChg chg="add mod">
          <ac:chgData name="Liu Weihao" userId="bf9d38cd-a913-4dee-be94-4828a28ae478" providerId="ADAL" clId="{A03AC265-0FC2-4033-B6A9-17EBC312F0A7}" dt="2022-04-21T11:18:57.381" v="715"/>
          <ac:spMkLst>
            <pc:docMk/>
            <pc:sldMk cId="1810784975" sldId="262"/>
            <ac:spMk id="12" creationId="{D819CEE9-9439-4C99-A248-FD3907334AC8}"/>
          </ac:spMkLst>
        </pc:spChg>
      </pc:sldChg>
      <pc:sldChg chg="del">
        <pc:chgData name="Liu Weihao" userId="bf9d38cd-a913-4dee-be94-4828a28ae478" providerId="ADAL" clId="{A03AC265-0FC2-4033-B6A9-17EBC312F0A7}" dt="2022-04-21T18:17:34.647" v="5706" actId="47"/>
        <pc:sldMkLst>
          <pc:docMk/>
          <pc:sldMk cId="320377251" sldId="263"/>
        </pc:sldMkLst>
      </pc:sldChg>
      <pc:sldChg chg="del">
        <pc:chgData name="Liu Weihao" userId="bf9d38cd-a913-4dee-be94-4828a28ae478" providerId="ADAL" clId="{A03AC265-0FC2-4033-B6A9-17EBC312F0A7}" dt="2022-04-21T18:17:35.206" v="5707" actId="47"/>
        <pc:sldMkLst>
          <pc:docMk/>
          <pc:sldMk cId="2683652889" sldId="264"/>
        </pc:sldMkLst>
      </pc:sldChg>
      <pc:sldChg chg="del">
        <pc:chgData name="Liu Weihao" userId="bf9d38cd-a913-4dee-be94-4828a28ae478" providerId="ADAL" clId="{A03AC265-0FC2-4033-B6A9-17EBC312F0A7}" dt="2022-04-21T18:17:35.985" v="5708" actId="47"/>
        <pc:sldMkLst>
          <pc:docMk/>
          <pc:sldMk cId="483262392" sldId="265"/>
        </pc:sldMkLst>
      </pc:sldChg>
      <pc:sldChg chg="del">
        <pc:chgData name="Liu Weihao" userId="bf9d38cd-a913-4dee-be94-4828a28ae478" providerId="ADAL" clId="{A03AC265-0FC2-4033-B6A9-17EBC312F0A7}" dt="2022-04-21T18:17:36.732" v="5709" actId="47"/>
        <pc:sldMkLst>
          <pc:docMk/>
          <pc:sldMk cId="1369888417" sldId="266"/>
        </pc:sldMkLst>
      </pc:sldChg>
      <pc:sldChg chg="del">
        <pc:chgData name="Liu Weihao" userId="bf9d38cd-a913-4dee-be94-4828a28ae478" providerId="ADAL" clId="{A03AC265-0FC2-4033-B6A9-17EBC312F0A7}" dt="2022-04-21T12:26:46.445" v="1225" actId="47"/>
        <pc:sldMkLst>
          <pc:docMk/>
          <pc:sldMk cId="278492244" sldId="267"/>
        </pc:sldMkLst>
      </pc:sldChg>
      <pc:sldChg chg="addSp delSp modSp del mod ord">
        <pc:chgData name="Liu Weihao" userId="bf9d38cd-a913-4dee-be94-4828a28ae478" providerId="ADAL" clId="{A03AC265-0FC2-4033-B6A9-17EBC312F0A7}" dt="2022-04-21T12:26:47.823" v="1226" actId="47"/>
        <pc:sldMkLst>
          <pc:docMk/>
          <pc:sldMk cId="3512644888" sldId="268"/>
        </pc:sldMkLst>
        <pc:spChg chg="add del">
          <ac:chgData name="Liu Weihao" userId="bf9d38cd-a913-4dee-be94-4828a28ae478" providerId="ADAL" clId="{A03AC265-0FC2-4033-B6A9-17EBC312F0A7}" dt="2022-04-21T11:31:06.592" v="865" actId="478"/>
          <ac:spMkLst>
            <pc:docMk/>
            <pc:sldMk cId="3512644888" sldId="268"/>
            <ac:spMk id="3" creationId="{4DBC648C-691B-4781-9D84-520809FEF091}"/>
          </ac:spMkLst>
        </pc:spChg>
        <pc:spChg chg="mod">
          <ac:chgData name="Liu Weihao" userId="bf9d38cd-a913-4dee-be94-4828a28ae478" providerId="ADAL" clId="{A03AC265-0FC2-4033-B6A9-17EBC312F0A7}" dt="2022-04-21T11:31:06.868" v="866" actId="20577"/>
          <ac:spMkLst>
            <pc:docMk/>
            <pc:sldMk cId="3512644888" sldId="268"/>
            <ac:spMk id="4" creationId="{6FD641F6-09B0-4AE7-AC47-778BE6406BAE}"/>
          </ac:spMkLst>
        </pc:spChg>
        <pc:picChg chg="mod">
          <ac:chgData name="Liu Weihao" userId="bf9d38cd-a913-4dee-be94-4828a28ae478" providerId="ADAL" clId="{A03AC265-0FC2-4033-B6A9-17EBC312F0A7}" dt="2022-04-21T11:31:06.335" v="864" actId="1076"/>
          <ac:picMkLst>
            <pc:docMk/>
            <pc:sldMk cId="3512644888" sldId="268"/>
            <ac:picMk id="2049" creationId="{4892781B-A16B-4C4E-B439-DDDAAB03C662}"/>
          </ac:picMkLst>
        </pc:picChg>
      </pc:sldChg>
      <pc:sldChg chg="del">
        <pc:chgData name="Liu Weihao" userId="bf9d38cd-a913-4dee-be94-4828a28ae478" providerId="ADAL" clId="{A03AC265-0FC2-4033-B6A9-17EBC312F0A7}" dt="2022-04-21T18:17:42.502" v="5719" actId="47"/>
        <pc:sldMkLst>
          <pc:docMk/>
          <pc:sldMk cId="2142991531" sldId="269"/>
        </pc:sldMkLst>
      </pc:sldChg>
      <pc:sldChg chg="del">
        <pc:chgData name="Liu Weihao" userId="bf9d38cd-a913-4dee-be94-4828a28ae478" providerId="ADAL" clId="{A03AC265-0FC2-4033-B6A9-17EBC312F0A7}" dt="2022-04-21T18:17:39.406" v="5713" actId="47"/>
        <pc:sldMkLst>
          <pc:docMk/>
          <pc:sldMk cId="1985962756" sldId="270"/>
        </pc:sldMkLst>
      </pc:sldChg>
      <pc:sldChg chg="del">
        <pc:chgData name="Liu Weihao" userId="bf9d38cd-a913-4dee-be94-4828a28ae478" providerId="ADAL" clId="{A03AC265-0FC2-4033-B6A9-17EBC312F0A7}" dt="2022-04-21T18:17:40.073" v="5714" actId="47"/>
        <pc:sldMkLst>
          <pc:docMk/>
          <pc:sldMk cId="3368052026" sldId="272"/>
        </pc:sldMkLst>
      </pc:sldChg>
      <pc:sldChg chg="del">
        <pc:chgData name="Liu Weihao" userId="bf9d38cd-a913-4dee-be94-4828a28ae478" providerId="ADAL" clId="{A03AC265-0FC2-4033-B6A9-17EBC312F0A7}" dt="2022-04-21T18:17:40.949" v="5716" actId="47"/>
        <pc:sldMkLst>
          <pc:docMk/>
          <pc:sldMk cId="2255176116" sldId="273"/>
        </pc:sldMkLst>
      </pc:sldChg>
      <pc:sldChg chg="del">
        <pc:chgData name="Liu Weihao" userId="bf9d38cd-a913-4dee-be94-4828a28ae478" providerId="ADAL" clId="{A03AC265-0FC2-4033-B6A9-17EBC312F0A7}" dt="2022-04-21T18:17:40.549" v="5715" actId="47"/>
        <pc:sldMkLst>
          <pc:docMk/>
          <pc:sldMk cId="896617313" sldId="274"/>
        </pc:sldMkLst>
      </pc:sldChg>
      <pc:sldChg chg="del">
        <pc:chgData name="Liu Weihao" userId="bf9d38cd-a913-4dee-be94-4828a28ae478" providerId="ADAL" clId="{A03AC265-0FC2-4033-B6A9-17EBC312F0A7}" dt="2022-04-21T18:17:41.351" v="5717" actId="47"/>
        <pc:sldMkLst>
          <pc:docMk/>
          <pc:sldMk cId="2143425680" sldId="275"/>
        </pc:sldMkLst>
      </pc:sldChg>
      <pc:sldChg chg="del">
        <pc:chgData name="Liu Weihao" userId="bf9d38cd-a913-4dee-be94-4828a28ae478" providerId="ADAL" clId="{A03AC265-0FC2-4033-B6A9-17EBC312F0A7}" dt="2022-04-21T18:17:41.881" v="5718" actId="47"/>
        <pc:sldMkLst>
          <pc:docMk/>
          <pc:sldMk cId="37152176" sldId="276"/>
        </pc:sldMkLst>
      </pc:sldChg>
      <pc:sldChg chg="del">
        <pc:chgData name="Liu Weihao" userId="bf9d38cd-a913-4dee-be94-4828a28ae478" providerId="ADAL" clId="{A03AC265-0FC2-4033-B6A9-17EBC312F0A7}" dt="2022-04-21T18:17:43.089" v="5720" actId="47"/>
        <pc:sldMkLst>
          <pc:docMk/>
          <pc:sldMk cId="2964186167" sldId="277"/>
        </pc:sldMkLst>
      </pc:sldChg>
      <pc:sldChg chg="del">
        <pc:chgData name="Liu Weihao" userId="bf9d38cd-a913-4dee-be94-4828a28ae478" providerId="ADAL" clId="{A03AC265-0FC2-4033-B6A9-17EBC312F0A7}" dt="2022-04-21T18:17:43.807" v="5721" actId="47"/>
        <pc:sldMkLst>
          <pc:docMk/>
          <pc:sldMk cId="3021178041" sldId="278"/>
        </pc:sldMkLst>
      </pc:sldChg>
      <pc:sldChg chg="del">
        <pc:chgData name="Liu Weihao" userId="bf9d38cd-a913-4dee-be94-4828a28ae478" providerId="ADAL" clId="{A03AC265-0FC2-4033-B6A9-17EBC312F0A7}" dt="2022-04-21T18:17:45.780" v="5722" actId="47"/>
        <pc:sldMkLst>
          <pc:docMk/>
          <pc:sldMk cId="1262245237" sldId="279"/>
        </pc:sldMkLst>
      </pc:sldChg>
      <pc:sldChg chg="addSp delSp modSp mod ord setBg modClrScheme addAnim delAnim modAnim delDesignElem modShow chgLayout modNotesTx">
        <pc:chgData name="Liu Weihao" userId="bf9d38cd-a913-4dee-be94-4828a28ae478" providerId="ADAL" clId="{A03AC265-0FC2-4033-B6A9-17EBC312F0A7}" dt="2022-04-22T00:13:08.533" v="6685" actId="20577"/>
        <pc:sldMkLst>
          <pc:docMk/>
          <pc:sldMk cId="2024709433" sldId="280"/>
        </pc:sldMkLst>
        <pc:spChg chg="mod ord">
          <ac:chgData name="Liu Weihao" userId="bf9d38cd-a913-4dee-be94-4828a28ae478" providerId="ADAL" clId="{A03AC265-0FC2-4033-B6A9-17EBC312F0A7}" dt="2022-04-21T12:47:08.846" v="1400" actId="26606"/>
          <ac:spMkLst>
            <pc:docMk/>
            <pc:sldMk cId="2024709433" sldId="280"/>
            <ac:spMk id="2" creationId="{684B3D35-C28D-4EA6-B0F2-5BE5B0A24650}"/>
          </ac:spMkLst>
        </pc:spChg>
        <pc:spChg chg="add del mod ord">
          <ac:chgData name="Liu Weihao" userId="bf9d38cd-a913-4dee-be94-4828a28ae478" providerId="ADAL" clId="{A03AC265-0FC2-4033-B6A9-17EBC312F0A7}" dt="2022-04-21T12:47:08.846" v="1400" actId="26606"/>
          <ac:spMkLst>
            <pc:docMk/>
            <pc:sldMk cId="2024709433" sldId="280"/>
            <ac:spMk id="9" creationId="{C353275E-AA61-485E-AE4E-97D13B9D0FFE}"/>
          </ac:spMkLst>
        </pc:spChg>
        <pc:spChg chg="add mod ord">
          <ac:chgData name="Liu Weihao" userId="bf9d38cd-a913-4dee-be94-4828a28ae478" providerId="ADAL" clId="{A03AC265-0FC2-4033-B6A9-17EBC312F0A7}" dt="2022-04-21T12:46:38.154" v="1399"/>
          <ac:spMkLst>
            <pc:docMk/>
            <pc:sldMk cId="2024709433" sldId="280"/>
            <ac:spMk id="13" creationId="{635E23D1-7159-4FBE-B91F-0DABDB55780A}"/>
          </ac:spMkLst>
        </pc:spChg>
        <pc:spChg chg="del">
          <ac:chgData name="Liu Weihao" userId="bf9d38cd-a913-4dee-be94-4828a28ae478" providerId="ADAL" clId="{A03AC265-0FC2-4033-B6A9-17EBC312F0A7}" dt="2022-04-21T10:27:06.454" v="376" actId="478"/>
          <ac:spMkLst>
            <pc:docMk/>
            <pc:sldMk cId="2024709433" sldId="280"/>
            <ac:spMk id="19" creationId="{0EE1F7E7-CF58-48A7-B384-BC6B7739720B}"/>
          </ac:spMkLst>
        </pc:spChg>
        <pc:spChg chg="mod ord">
          <ac:chgData name="Liu Weihao" userId="bf9d38cd-a913-4dee-be94-4828a28ae478" providerId="ADAL" clId="{A03AC265-0FC2-4033-B6A9-17EBC312F0A7}" dt="2022-04-21T12:47:08.846" v="1400" actId="26606"/>
          <ac:spMkLst>
            <pc:docMk/>
            <pc:sldMk cId="2024709433" sldId="280"/>
            <ac:spMk id="21" creationId="{1E79E73E-C9E8-46C2-8277-382B79F09BC0}"/>
          </ac:spMkLst>
        </pc:spChg>
        <pc:spChg chg="add del">
          <ac:chgData name="Liu Weihao" userId="bf9d38cd-a913-4dee-be94-4828a28ae478" providerId="ADAL" clId="{A03AC265-0FC2-4033-B6A9-17EBC312F0A7}" dt="2022-04-21T12:47:08.846" v="1400" actId="26606"/>
          <ac:spMkLst>
            <pc:docMk/>
            <pc:sldMk cId="2024709433" sldId="280"/>
            <ac:spMk id="22" creationId="{D4771268-CB57-404A-9271-370EB28F6090}"/>
          </ac:spMkLst>
        </pc:spChg>
        <pc:spChg chg="add del">
          <ac:chgData name="Liu Weihao" userId="bf9d38cd-a913-4dee-be94-4828a28ae478" providerId="ADAL" clId="{A03AC265-0FC2-4033-B6A9-17EBC312F0A7}" dt="2022-04-21T12:46:14.055" v="1383" actId="26606"/>
          <ac:spMkLst>
            <pc:docMk/>
            <pc:sldMk cId="2024709433" sldId="280"/>
            <ac:spMk id="25" creationId="{3A5B4632-C963-4296-86F0-79AA9EA5AE98}"/>
          </ac:spMkLst>
        </pc:spChg>
        <pc:spChg chg="add">
          <ac:chgData name="Liu Weihao" userId="bf9d38cd-a913-4dee-be94-4828a28ae478" providerId="ADAL" clId="{A03AC265-0FC2-4033-B6A9-17EBC312F0A7}" dt="2022-04-21T12:47:08.846" v="1400" actId="26606"/>
          <ac:spMkLst>
            <pc:docMk/>
            <pc:sldMk cId="2024709433" sldId="280"/>
            <ac:spMk id="27" creationId="{3A5B4632-C963-4296-86F0-79AA9EA5AE98}"/>
          </ac:spMkLst>
        </pc:spChg>
        <pc:spChg chg="add del">
          <ac:chgData name="Liu Weihao" userId="bf9d38cd-a913-4dee-be94-4828a28ae478" providerId="ADAL" clId="{A03AC265-0FC2-4033-B6A9-17EBC312F0A7}" dt="2022-04-21T12:45:38.458" v="1381" actId="26606"/>
          <ac:spMkLst>
            <pc:docMk/>
            <pc:sldMk cId="2024709433" sldId="280"/>
            <ac:spMk id="28" creationId="{3A5B4632-C963-4296-86F0-79AA9EA5AE98}"/>
          </ac:spMkLst>
        </pc:spChg>
        <pc:graphicFrameChg chg="add del mod">
          <ac:chgData name="Liu Weihao" userId="bf9d38cd-a913-4dee-be94-4828a28ae478" providerId="ADAL" clId="{A03AC265-0FC2-4033-B6A9-17EBC312F0A7}" dt="2022-04-21T12:45:38.458" v="1381" actId="26606"/>
          <ac:graphicFrameMkLst>
            <pc:docMk/>
            <pc:sldMk cId="2024709433" sldId="280"/>
            <ac:graphicFrameMk id="24" creationId="{C346ED31-F657-7845-2434-E91263A93897}"/>
          </ac:graphicFrameMkLst>
        </pc:graphicFrameChg>
        <pc:graphicFrameChg chg="add del">
          <ac:chgData name="Liu Weihao" userId="bf9d38cd-a913-4dee-be94-4828a28ae478" providerId="ADAL" clId="{A03AC265-0FC2-4033-B6A9-17EBC312F0A7}" dt="2022-04-21T12:46:14.055" v="1383" actId="26606"/>
          <ac:graphicFrameMkLst>
            <pc:docMk/>
            <pc:sldMk cId="2024709433" sldId="280"/>
            <ac:graphicFrameMk id="26" creationId="{C38DE172-2FFD-2466-961B-2F4F2AA4036C}"/>
          </ac:graphicFrameMkLst>
        </pc:graphicFrameChg>
        <pc:graphicFrameChg chg="add mod">
          <ac:chgData name="Liu Weihao" userId="bf9d38cd-a913-4dee-be94-4828a28ae478" providerId="ADAL" clId="{A03AC265-0FC2-4033-B6A9-17EBC312F0A7}" dt="2022-04-21T12:48:05.835" v="1403"/>
          <ac:graphicFrameMkLst>
            <pc:docMk/>
            <pc:sldMk cId="2024709433" sldId="280"/>
            <ac:graphicFrameMk id="29" creationId="{A476D9D5-928F-9D88-DC19-E8AC63C80C43}"/>
          </ac:graphicFrameMkLst>
        </pc:graphicFrameChg>
        <pc:picChg chg="del">
          <ac:chgData name="Liu Weihao" userId="bf9d38cd-a913-4dee-be94-4828a28ae478" providerId="ADAL" clId="{A03AC265-0FC2-4033-B6A9-17EBC312F0A7}" dt="2022-04-21T10:27:04.416" v="375" actId="478"/>
          <ac:picMkLst>
            <pc:docMk/>
            <pc:sldMk cId="2024709433" sldId="280"/>
            <ac:picMk id="17" creationId="{4CE8FC71-CAF5-4487-8815-A2C33329450E}"/>
          </ac:picMkLst>
        </pc:picChg>
        <pc:inkChg chg="ord">
          <ac:chgData name="Liu Weihao" userId="bf9d38cd-a913-4dee-be94-4828a28ae478" providerId="ADAL" clId="{A03AC265-0FC2-4033-B6A9-17EBC312F0A7}" dt="2022-04-21T12:47:08.846" v="1400" actId="26606"/>
          <ac:inkMkLst>
            <pc:docMk/>
            <pc:sldMk cId="2024709433" sldId="280"/>
            <ac:inkMk id="8" creationId="{C418B11A-F864-42D5-B47B-AEB236FF7521}"/>
          </ac:inkMkLst>
        </pc:inkChg>
      </pc:sldChg>
      <pc:sldChg chg="del">
        <pc:chgData name="Liu Weihao" userId="bf9d38cd-a913-4dee-be94-4828a28ae478" providerId="ADAL" clId="{A03AC265-0FC2-4033-B6A9-17EBC312F0A7}" dt="2022-04-21T18:17:31.715" v="5703" actId="47"/>
        <pc:sldMkLst>
          <pc:docMk/>
          <pc:sldMk cId="1672203182" sldId="281"/>
        </pc:sldMkLst>
      </pc:sldChg>
      <pc:sldChg chg="modSp del mod">
        <pc:chgData name="Liu Weihao" userId="bf9d38cd-a913-4dee-be94-4828a28ae478" providerId="ADAL" clId="{A03AC265-0FC2-4033-B6A9-17EBC312F0A7}" dt="2022-04-21T18:17:32.696" v="5704" actId="47"/>
        <pc:sldMkLst>
          <pc:docMk/>
          <pc:sldMk cId="4281385605" sldId="282"/>
        </pc:sldMkLst>
        <pc:spChg chg="mod">
          <ac:chgData name="Liu Weihao" userId="bf9d38cd-a913-4dee-be94-4828a28ae478" providerId="ADAL" clId="{A03AC265-0FC2-4033-B6A9-17EBC312F0A7}" dt="2022-04-21T09:16:43.922" v="186" actId="1076"/>
          <ac:spMkLst>
            <pc:docMk/>
            <pc:sldMk cId="4281385605" sldId="282"/>
            <ac:spMk id="8" creationId="{006E37D4-40A2-4B16-AA5D-8FE5838ED7C3}"/>
          </ac:spMkLst>
        </pc:spChg>
      </pc:sldChg>
      <pc:sldChg chg="modSp del mod">
        <pc:chgData name="Liu Weihao" userId="bf9d38cd-a913-4dee-be94-4828a28ae478" providerId="ADAL" clId="{A03AC265-0FC2-4033-B6A9-17EBC312F0A7}" dt="2022-04-21T18:17:37.456" v="5710" actId="47"/>
        <pc:sldMkLst>
          <pc:docMk/>
          <pc:sldMk cId="1891724888" sldId="283"/>
        </pc:sldMkLst>
        <pc:spChg chg="mod">
          <ac:chgData name="Liu Weihao" userId="bf9d38cd-a913-4dee-be94-4828a28ae478" providerId="ADAL" clId="{A03AC265-0FC2-4033-B6A9-17EBC312F0A7}" dt="2022-04-21T09:17:05.044" v="188" actId="1076"/>
          <ac:spMkLst>
            <pc:docMk/>
            <pc:sldMk cId="1891724888" sldId="283"/>
            <ac:spMk id="7" creationId="{398247FF-254A-43D1-9C1F-75BA93E304A3}"/>
          </ac:spMkLst>
        </pc:spChg>
      </pc:sldChg>
      <pc:sldChg chg="del">
        <pc:chgData name="Liu Weihao" userId="bf9d38cd-a913-4dee-be94-4828a28ae478" providerId="ADAL" clId="{A03AC265-0FC2-4033-B6A9-17EBC312F0A7}" dt="2022-04-21T18:17:33.527" v="5705" actId="47"/>
        <pc:sldMkLst>
          <pc:docMk/>
          <pc:sldMk cId="2397279615" sldId="284"/>
        </pc:sldMkLst>
      </pc:sldChg>
      <pc:sldChg chg="del">
        <pc:chgData name="Liu Weihao" userId="bf9d38cd-a913-4dee-be94-4828a28ae478" providerId="ADAL" clId="{A03AC265-0FC2-4033-B6A9-17EBC312F0A7}" dt="2022-04-21T18:17:38.125" v="5711" actId="47"/>
        <pc:sldMkLst>
          <pc:docMk/>
          <pc:sldMk cId="3157751983" sldId="285"/>
        </pc:sldMkLst>
      </pc:sldChg>
      <pc:sldChg chg="del">
        <pc:chgData name="Liu Weihao" userId="bf9d38cd-a913-4dee-be94-4828a28ae478" providerId="ADAL" clId="{A03AC265-0FC2-4033-B6A9-17EBC312F0A7}" dt="2022-04-21T18:17:38.809" v="5712" actId="47"/>
        <pc:sldMkLst>
          <pc:docMk/>
          <pc:sldMk cId="3574864222" sldId="286"/>
        </pc:sldMkLst>
      </pc:sldChg>
      <pc:sldChg chg="ord">
        <pc:chgData name="Liu Weihao" userId="bf9d38cd-a913-4dee-be94-4828a28ae478" providerId="ADAL" clId="{A03AC265-0FC2-4033-B6A9-17EBC312F0A7}" dt="2022-04-21T18:17:29.513" v="5702"/>
        <pc:sldMkLst>
          <pc:docMk/>
          <pc:sldMk cId="1549848547" sldId="287"/>
        </pc:sldMkLst>
      </pc:sldChg>
      <pc:sldChg chg="addSp delSp modSp add mod addAnim delAnim modAnim modNotesTx">
        <pc:chgData name="Liu Weihao" userId="bf9d38cd-a913-4dee-be94-4828a28ae478" providerId="ADAL" clId="{A03AC265-0FC2-4033-B6A9-17EBC312F0A7}" dt="2022-04-22T00:25:11.694" v="7326" actId="20577"/>
        <pc:sldMkLst>
          <pc:docMk/>
          <pc:sldMk cId="1017374901" sldId="288"/>
        </pc:sldMkLst>
        <pc:spChg chg="mod">
          <ac:chgData name="Liu Weihao" userId="bf9d38cd-a913-4dee-be94-4828a28ae478" providerId="ADAL" clId="{A03AC265-0FC2-4033-B6A9-17EBC312F0A7}" dt="2022-04-21T11:18:16.781" v="698" actId="1076"/>
          <ac:spMkLst>
            <pc:docMk/>
            <pc:sldMk cId="1017374901" sldId="288"/>
            <ac:spMk id="2" creationId="{0FF6D453-1226-4C8B-8A4A-7469F25263EE}"/>
          </ac:spMkLst>
        </pc:spChg>
        <pc:spChg chg="del">
          <ac:chgData name="Liu Weihao" userId="bf9d38cd-a913-4dee-be94-4828a28ae478" providerId="ADAL" clId="{A03AC265-0FC2-4033-B6A9-17EBC312F0A7}" dt="2022-04-21T10:59:30.362" v="549" actId="478"/>
          <ac:spMkLst>
            <pc:docMk/>
            <pc:sldMk cId="1017374901" sldId="288"/>
            <ac:spMk id="3" creationId="{C36604CD-EB4A-4A13-9D91-F60E501F516F}"/>
          </ac:spMkLst>
        </pc:spChg>
        <pc:spChg chg="add del mod">
          <ac:chgData name="Liu Weihao" userId="bf9d38cd-a913-4dee-be94-4828a28ae478" providerId="ADAL" clId="{A03AC265-0FC2-4033-B6A9-17EBC312F0A7}" dt="2022-04-21T10:59:32.336" v="550" actId="478"/>
          <ac:spMkLst>
            <pc:docMk/>
            <pc:sldMk cId="1017374901" sldId="288"/>
            <ac:spMk id="7" creationId="{DC848F19-1E2C-4471-9C8A-0472D6E8EEDA}"/>
          </ac:spMkLst>
        </pc:spChg>
        <pc:spChg chg="add mod">
          <ac:chgData name="Liu Weihao" userId="bf9d38cd-a913-4dee-be94-4828a28ae478" providerId="ADAL" clId="{A03AC265-0FC2-4033-B6A9-17EBC312F0A7}" dt="2022-04-21T11:18:22.098" v="701" actId="1076"/>
          <ac:spMkLst>
            <pc:docMk/>
            <pc:sldMk cId="1017374901" sldId="288"/>
            <ac:spMk id="13" creationId="{28B1BB43-C7AE-4F4D-B3BD-0065FB9390C3}"/>
          </ac:spMkLst>
        </pc:spChg>
        <pc:spChg chg="add mod">
          <ac:chgData name="Liu Weihao" userId="bf9d38cd-a913-4dee-be94-4828a28ae478" providerId="ADAL" clId="{A03AC265-0FC2-4033-B6A9-17EBC312F0A7}" dt="2022-04-21T11:18:25.861" v="702" actId="1076"/>
          <ac:spMkLst>
            <pc:docMk/>
            <pc:sldMk cId="1017374901" sldId="288"/>
            <ac:spMk id="14" creationId="{C46F6B6E-D1F7-4B64-9832-7DEB8CC93D17}"/>
          </ac:spMkLst>
        </pc:spChg>
        <pc:picChg chg="add del mod">
          <ac:chgData name="Liu Weihao" userId="bf9d38cd-a913-4dee-be94-4828a28ae478" providerId="ADAL" clId="{A03AC265-0FC2-4033-B6A9-17EBC312F0A7}" dt="2022-04-21T11:18:18.767" v="699" actId="1076"/>
          <ac:picMkLst>
            <pc:docMk/>
            <pc:sldMk cId="1017374901" sldId="288"/>
            <ac:picMk id="8" creationId="{B429EE2D-16AE-4B1E-80D5-4051B43F7511}"/>
          </ac:picMkLst>
        </pc:picChg>
        <pc:picChg chg="add del mod">
          <ac:chgData name="Liu Weihao" userId="bf9d38cd-a913-4dee-be94-4828a28ae478" providerId="ADAL" clId="{A03AC265-0FC2-4033-B6A9-17EBC312F0A7}" dt="2022-04-21T11:05:37.267" v="571"/>
          <ac:picMkLst>
            <pc:docMk/>
            <pc:sldMk cId="1017374901" sldId="288"/>
            <ac:picMk id="9" creationId="{25BDF231-2EFC-4DCD-9B03-13379CA8CED4}"/>
          </ac:picMkLst>
        </pc:picChg>
        <pc:picChg chg="add del mod">
          <ac:chgData name="Liu Weihao" userId="bf9d38cd-a913-4dee-be94-4828a28ae478" providerId="ADAL" clId="{A03AC265-0FC2-4033-B6A9-17EBC312F0A7}" dt="2022-04-21T11:06:30.923" v="573" actId="478"/>
          <ac:picMkLst>
            <pc:docMk/>
            <pc:sldMk cId="1017374901" sldId="288"/>
            <ac:picMk id="10" creationId="{2FEA554D-A6AF-4D71-8C5D-E728F1FA47DA}"/>
          </ac:picMkLst>
        </pc:picChg>
        <pc:picChg chg="add mod">
          <ac:chgData name="Liu Weihao" userId="bf9d38cd-a913-4dee-be94-4828a28ae478" providerId="ADAL" clId="{A03AC265-0FC2-4033-B6A9-17EBC312F0A7}" dt="2022-04-21T11:18:20.048" v="700" actId="1076"/>
          <ac:picMkLst>
            <pc:docMk/>
            <pc:sldMk cId="1017374901" sldId="288"/>
            <ac:picMk id="11" creationId="{53B5C103-37A9-49AC-B3DE-C99F00B100BF}"/>
          </ac:picMkLst>
        </pc:picChg>
        <pc:picChg chg="del">
          <ac:chgData name="Liu Weihao" userId="bf9d38cd-a913-4dee-be94-4828a28ae478" providerId="ADAL" clId="{A03AC265-0FC2-4033-B6A9-17EBC312F0A7}" dt="2022-04-21T10:59:33.031" v="551" actId="478"/>
          <ac:picMkLst>
            <pc:docMk/>
            <pc:sldMk cId="1017374901" sldId="288"/>
            <ac:picMk id="3074" creationId="{26130FE2-93BC-471E-96B1-83C89324591A}"/>
          </ac:picMkLst>
        </pc:picChg>
        <pc:cxnChg chg="del">
          <ac:chgData name="Liu Weihao" userId="bf9d38cd-a913-4dee-be94-4828a28ae478" providerId="ADAL" clId="{A03AC265-0FC2-4033-B6A9-17EBC312F0A7}" dt="2022-04-21T10:59:34.142" v="552" actId="478"/>
          <ac:cxnSpMkLst>
            <pc:docMk/>
            <pc:sldMk cId="1017374901" sldId="288"/>
            <ac:cxnSpMk id="5" creationId="{65D6A73F-4089-4183-99A3-37E24E2254DB}"/>
          </ac:cxnSpMkLst>
        </pc:cxnChg>
      </pc:sldChg>
      <pc:sldChg chg="addSp delSp modSp add mod ord modNotesTx">
        <pc:chgData name="Liu Weihao" userId="bf9d38cd-a913-4dee-be94-4828a28ae478" providerId="ADAL" clId="{A03AC265-0FC2-4033-B6A9-17EBC312F0A7}" dt="2022-04-21T23:48:59.980" v="6160" actId="20577"/>
        <pc:sldMkLst>
          <pc:docMk/>
          <pc:sldMk cId="2902369479" sldId="289"/>
        </pc:sldMkLst>
        <pc:spChg chg="mod">
          <ac:chgData name="Liu Weihao" userId="bf9d38cd-a913-4dee-be94-4828a28ae478" providerId="ADAL" clId="{A03AC265-0FC2-4033-B6A9-17EBC312F0A7}" dt="2022-04-21T10:04:30.026" v="338" actId="1076"/>
          <ac:spMkLst>
            <pc:docMk/>
            <pc:sldMk cId="2902369479" sldId="289"/>
            <ac:spMk id="2" creationId="{71646E9B-A29B-41F6-B0D6-692A3BDB3ADA}"/>
          </ac:spMkLst>
        </pc:spChg>
        <pc:spChg chg="add del mod">
          <ac:chgData name="Liu Weihao" userId="bf9d38cd-a913-4dee-be94-4828a28ae478" providerId="ADAL" clId="{A03AC265-0FC2-4033-B6A9-17EBC312F0A7}" dt="2022-04-21T10:03:40.289" v="316"/>
          <ac:spMkLst>
            <pc:docMk/>
            <pc:sldMk cId="2902369479" sldId="289"/>
            <ac:spMk id="6" creationId="{6DBFE757-ED4E-4D3C-A7FF-01FDFB1F4AD6}"/>
          </ac:spMkLst>
        </pc:spChg>
        <pc:spChg chg="add mod">
          <ac:chgData name="Liu Weihao" userId="bf9d38cd-a913-4dee-be94-4828a28ae478" providerId="ADAL" clId="{A03AC265-0FC2-4033-B6A9-17EBC312F0A7}" dt="2022-04-21T16:58:09.253" v="4585" actId="12"/>
          <ac:spMkLst>
            <pc:docMk/>
            <pc:sldMk cId="2902369479" sldId="289"/>
            <ac:spMk id="11" creationId="{1B6BB34B-DF4D-4B27-AC41-DE0AC5E2C839}"/>
          </ac:spMkLst>
        </pc:spChg>
        <pc:picChg chg="del">
          <ac:chgData name="Liu Weihao" userId="bf9d38cd-a913-4dee-be94-4828a28ae478" providerId="ADAL" clId="{A03AC265-0FC2-4033-B6A9-17EBC312F0A7}" dt="2022-04-21T10:03:38.504" v="315" actId="478"/>
          <ac:picMkLst>
            <pc:docMk/>
            <pc:sldMk cId="2902369479" sldId="289"/>
            <ac:picMk id="5" creationId="{9878BE79-CD4B-4082-89AD-27B9BAD5F3D3}"/>
          </ac:picMkLst>
        </pc:picChg>
      </pc:sldChg>
      <pc:sldChg chg="delSp modSp add del mod ord">
        <pc:chgData name="Liu Weihao" userId="bf9d38cd-a913-4dee-be94-4828a28ae478" providerId="ADAL" clId="{A03AC265-0FC2-4033-B6A9-17EBC312F0A7}" dt="2022-04-21T18:16:29.833" v="5700" actId="20577"/>
        <pc:sldMkLst>
          <pc:docMk/>
          <pc:sldMk cId="1884752551" sldId="290"/>
        </pc:sldMkLst>
        <pc:spChg chg="mod">
          <ac:chgData name="Liu Weihao" userId="bf9d38cd-a913-4dee-be94-4828a28ae478" providerId="ADAL" clId="{A03AC265-0FC2-4033-B6A9-17EBC312F0A7}" dt="2022-04-21T18:16:29.833" v="5700" actId="20577"/>
          <ac:spMkLst>
            <pc:docMk/>
            <pc:sldMk cId="1884752551" sldId="290"/>
            <ac:spMk id="2" creationId="{684B3D35-C28D-4EA6-B0F2-5BE5B0A24650}"/>
          </ac:spMkLst>
        </pc:spChg>
        <pc:spChg chg="del">
          <ac:chgData name="Liu Weihao" userId="bf9d38cd-a913-4dee-be94-4828a28ae478" providerId="ADAL" clId="{A03AC265-0FC2-4033-B6A9-17EBC312F0A7}" dt="2022-04-21T18:15:29.177" v="5694" actId="478"/>
          <ac:spMkLst>
            <pc:docMk/>
            <pc:sldMk cId="1884752551" sldId="290"/>
            <ac:spMk id="19" creationId="{0EE1F7E7-CF58-48A7-B384-BC6B7739720B}"/>
          </ac:spMkLst>
        </pc:spChg>
      </pc:sldChg>
      <pc:sldChg chg="modSp add del mod">
        <pc:chgData name="Liu Weihao" userId="bf9d38cd-a913-4dee-be94-4828a28ae478" providerId="ADAL" clId="{A03AC265-0FC2-4033-B6A9-17EBC312F0A7}" dt="2022-04-21T10:27:01.783" v="374" actId="47"/>
        <pc:sldMkLst>
          <pc:docMk/>
          <pc:sldMk cId="80901713" sldId="291"/>
        </pc:sldMkLst>
        <pc:spChg chg="mod">
          <ac:chgData name="Liu Weihao" userId="bf9d38cd-a913-4dee-be94-4828a28ae478" providerId="ADAL" clId="{A03AC265-0FC2-4033-B6A9-17EBC312F0A7}" dt="2022-04-21T10:26:50.923" v="373" actId="20577"/>
          <ac:spMkLst>
            <pc:docMk/>
            <pc:sldMk cId="80901713" sldId="291"/>
            <ac:spMk id="2" creationId="{71646E9B-A29B-41F6-B0D6-692A3BDB3ADA}"/>
          </ac:spMkLst>
        </pc:spChg>
      </pc:sldChg>
      <pc:sldChg chg="add del">
        <pc:chgData name="Liu Weihao" userId="bf9d38cd-a913-4dee-be94-4828a28ae478" providerId="ADAL" clId="{A03AC265-0FC2-4033-B6A9-17EBC312F0A7}" dt="2022-04-21T14:17:04.116" v="2431" actId="47"/>
        <pc:sldMkLst>
          <pc:docMk/>
          <pc:sldMk cId="288428167" sldId="291"/>
        </pc:sldMkLst>
      </pc:sldChg>
      <pc:sldChg chg="addSp delSp modSp add del mod">
        <pc:chgData name="Liu Weihao" userId="bf9d38cd-a913-4dee-be94-4828a28ae478" providerId="ADAL" clId="{A03AC265-0FC2-4033-B6A9-17EBC312F0A7}" dt="2022-04-21T11:18:46.394" v="710" actId="47"/>
        <pc:sldMkLst>
          <pc:docMk/>
          <pc:sldMk cId="3785329634" sldId="292"/>
        </pc:sldMkLst>
        <pc:spChg chg="mod">
          <ac:chgData name="Liu Weihao" userId="bf9d38cd-a913-4dee-be94-4828a28ae478" providerId="ADAL" clId="{A03AC265-0FC2-4033-B6A9-17EBC312F0A7}" dt="2022-04-21T11:11:15.593" v="679" actId="1076"/>
          <ac:spMkLst>
            <pc:docMk/>
            <pc:sldMk cId="3785329634" sldId="292"/>
            <ac:spMk id="13" creationId="{28B1BB43-C7AE-4F4D-B3BD-0065FB9390C3}"/>
          </ac:spMkLst>
        </pc:spChg>
        <pc:picChg chg="add mod">
          <ac:chgData name="Liu Weihao" userId="bf9d38cd-a913-4dee-be94-4828a28ae478" providerId="ADAL" clId="{A03AC265-0FC2-4033-B6A9-17EBC312F0A7}" dt="2022-04-21T11:10:38.393" v="643" actId="14100"/>
          <ac:picMkLst>
            <pc:docMk/>
            <pc:sldMk cId="3785329634" sldId="292"/>
            <ac:picMk id="3" creationId="{A7C6D41B-B55D-4262-AC32-2479968968DF}"/>
          </ac:picMkLst>
        </pc:picChg>
        <pc:picChg chg="del">
          <ac:chgData name="Liu Weihao" userId="bf9d38cd-a913-4dee-be94-4828a28ae478" providerId="ADAL" clId="{A03AC265-0FC2-4033-B6A9-17EBC312F0A7}" dt="2022-04-21T11:10:28.079" v="635" actId="478"/>
          <ac:picMkLst>
            <pc:docMk/>
            <pc:sldMk cId="3785329634" sldId="292"/>
            <ac:picMk id="8" creationId="{B429EE2D-16AE-4B1E-80D5-4051B43F7511}"/>
          </ac:picMkLst>
        </pc:picChg>
      </pc:sldChg>
      <pc:sldChg chg="addSp delSp modSp add mod modNotesTx">
        <pc:chgData name="Liu Weihao" userId="bf9d38cd-a913-4dee-be94-4828a28ae478" providerId="ADAL" clId="{A03AC265-0FC2-4033-B6A9-17EBC312F0A7}" dt="2022-04-22T00:38:34.857" v="7475" actId="20577"/>
        <pc:sldMkLst>
          <pc:docMk/>
          <pc:sldMk cId="3052481645" sldId="293"/>
        </pc:sldMkLst>
        <pc:spChg chg="add mod">
          <ac:chgData name="Liu Weihao" userId="bf9d38cd-a913-4dee-be94-4828a28ae478" providerId="ADAL" clId="{A03AC265-0FC2-4033-B6A9-17EBC312F0A7}" dt="2022-04-21T11:18:44.531" v="709" actId="1076"/>
          <ac:spMkLst>
            <pc:docMk/>
            <pc:sldMk cId="3052481645" sldId="293"/>
            <ac:spMk id="10" creationId="{C0EAE396-8D8C-4F77-86E5-EA203C45F899}"/>
          </ac:spMkLst>
        </pc:spChg>
        <pc:spChg chg="del">
          <ac:chgData name="Liu Weihao" userId="bf9d38cd-a913-4dee-be94-4828a28ae478" providerId="ADAL" clId="{A03AC265-0FC2-4033-B6A9-17EBC312F0A7}" dt="2022-04-21T11:18:42.145" v="707" actId="478"/>
          <ac:spMkLst>
            <pc:docMk/>
            <pc:sldMk cId="3052481645" sldId="293"/>
            <ac:spMk id="13" creationId="{28B1BB43-C7AE-4F4D-B3BD-0065FB9390C3}"/>
          </ac:spMkLst>
        </pc:spChg>
        <pc:picChg chg="del">
          <ac:chgData name="Liu Weihao" userId="bf9d38cd-a913-4dee-be94-4828a28ae478" providerId="ADAL" clId="{A03AC265-0FC2-4033-B6A9-17EBC312F0A7}" dt="2022-04-21T11:18:34.739" v="704" actId="478"/>
          <ac:picMkLst>
            <pc:docMk/>
            <pc:sldMk cId="3052481645" sldId="293"/>
            <ac:picMk id="8" creationId="{B429EE2D-16AE-4B1E-80D5-4051B43F7511}"/>
          </ac:picMkLst>
        </pc:picChg>
        <pc:picChg chg="add mod">
          <ac:chgData name="Liu Weihao" userId="bf9d38cd-a913-4dee-be94-4828a28ae478" providerId="ADAL" clId="{A03AC265-0FC2-4033-B6A9-17EBC312F0A7}" dt="2022-04-21T11:18:37.087" v="706" actId="1076"/>
          <ac:picMkLst>
            <pc:docMk/>
            <pc:sldMk cId="3052481645" sldId="293"/>
            <ac:picMk id="9" creationId="{1269C374-7263-4FF1-9ED5-FCE03B93EF8F}"/>
          </ac:picMkLst>
        </pc:picChg>
      </pc:sldChg>
      <pc:sldChg chg="addSp delSp modSp add mod ord delAnim modNotesTx">
        <pc:chgData name="Liu Weihao" userId="bf9d38cd-a913-4dee-be94-4828a28ae478" providerId="ADAL" clId="{A03AC265-0FC2-4033-B6A9-17EBC312F0A7}" dt="2022-04-22T01:08:24.071" v="9330" actId="20577"/>
        <pc:sldMkLst>
          <pc:docMk/>
          <pc:sldMk cId="2720950289" sldId="294"/>
        </pc:sldMkLst>
        <pc:spChg chg="mod">
          <ac:chgData name="Liu Weihao" userId="bf9d38cd-a913-4dee-be94-4828a28ae478" providerId="ADAL" clId="{A03AC265-0FC2-4033-B6A9-17EBC312F0A7}" dt="2022-04-21T11:30:32.111" v="856" actId="20577"/>
          <ac:spMkLst>
            <pc:docMk/>
            <pc:sldMk cId="2720950289" sldId="294"/>
            <ac:spMk id="2" creationId="{684B3D35-C28D-4EA6-B0F2-5BE5B0A24650}"/>
          </ac:spMkLst>
        </pc:spChg>
        <pc:spChg chg="add del mod">
          <ac:chgData name="Liu Weihao" userId="bf9d38cd-a913-4dee-be94-4828a28ae478" providerId="ADAL" clId="{A03AC265-0FC2-4033-B6A9-17EBC312F0A7}" dt="2022-04-21T11:29:40.487" v="835" actId="478"/>
          <ac:spMkLst>
            <pc:docMk/>
            <pc:sldMk cId="2720950289" sldId="294"/>
            <ac:spMk id="4" creationId="{CE3F2F79-7B6F-47BF-AD72-12E4A0876972}"/>
          </ac:spMkLst>
        </pc:spChg>
        <pc:spChg chg="del">
          <ac:chgData name="Liu Weihao" userId="bf9d38cd-a913-4dee-be94-4828a28ae478" providerId="ADAL" clId="{A03AC265-0FC2-4033-B6A9-17EBC312F0A7}" dt="2022-04-21T11:29:38.758" v="834" actId="478"/>
          <ac:spMkLst>
            <pc:docMk/>
            <pc:sldMk cId="2720950289" sldId="294"/>
            <ac:spMk id="9" creationId="{C353275E-AA61-485E-AE4E-97D13B9D0FFE}"/>
          </ac:spMkLst>
        </pc:spChg>
        <pc:picChg chg="add mod">
          <ac:chgData name="Liu Weihao" userId="bf9d38cd-a913-4dee-be94-4828a28ae478" providerId="ADAL" clId="{A03AC265-0FC2-4033-B6A9-17EBC312F0A7}" dt="2022-04-21T11:29:54.759" v="838" actId="1076"/>
          <ac:picMkLst>
            <pc:docMk/>
            <pc:sldMk cId="2720950289" sldId="294"/>
            <ac:picMk id="10" creationId="{13FAF2FA-EAD7-407C-9002-A635D70AE11F}"/>
          </ac:picMkLst>
        </pc:picChg>
      </pc:sldChg>
      <pc:sldChg chg="addSp delSp modSp add del mod modNotesTx">
        <pc:chgData name="Liu Weihao" userId="bf9d38cd-a913-4dee-be94-4828a28ae478" providerId="ADAL" clId="{A03AC265-0FC2-4033-B6A9-17EBC312F0A7}" dt="2022-04-22T01:09:56.691" v="9373" actId="20577"/>
        <pc:sldMkLst>
          <pc:docMk/>
          <pc:sldMk cId="2708287120" sldId="295"/>
        </pc:sldMkLst>
        <pc:picChg chg="add mod">
          <ac:chgData name="Liu Weihao" userId="bf9d38cd-a913-4dee-be94-4828a28ae478" providerId="ADAL" clId="{A03AC265-0FC2-4033-B6A9-17EBC312F0A7}" dt="2022-04-21T11:31:35.895" v="873" actId="1076"/>
          <ac:picMkLst>
            <pc:docMk/>
            <pc:sldMk cId="2708287120" sldId="295"/>
            <ac:picMk id="7" creationId="{32687B72-BB89-4062-9263-9E81CF623CA9}"/>
          </ac:picMkLst>
        </pc:picChg>
        <pc:picChg chg="del">
          <ac:chgData name="Liu Weihao" userId="bf9d38cd-a913-4dee-be94-4828a28ae478" providerId="ADAL" clId="{A03AC265-0FC2-4033-B6A9-17EBC312F0A7}" dt="2022-04-21T11:31:29.848" v="869" actId="478"/>
          <ac:picMkLst>
            <pc:docMk/>
            <pc:sldMk cId="2708287120" sldId="295"/>
            <ac:picMk id="10" creationId="{13FAF2FA-EAD7-407C-9002-A635D70AE11F}"/>
          </ac:picMkLst>
        </pc:picChg>
      </pc:sldChg>
      <pc:sldChg chg="add del">
        <pc:chgData name="Liu Weihao" userId="bf9d38cd-a913-4dee-be94-4828a28ae478" providerId="ADAL" clId="{A03AC265-0FC2-4033-B6A9-17EBC312F0A7}" dt="2022-04-21T11:30:13.725" v="848" actId="2890"/>
        <pc:sldMkLst>
          <pc:docMk/>
          <pc:sldMk cId="3309717264" sldId="295"/>
        </pc:sldMkLst>
      </pc:sldChg>
      <pc:sldChg chg="add del">
        <pc:chgData name="Liu Weihao" userId="bf9d38cd-a913-4dee-be94-4828a28ae478" providerId="ADAL" clId="{A03AC265-0FC2-4033-B6A9-17EBC312F0A7}" dt="2022-04-21T12:24:15.276" v="1200" actId="47"/>
        <pc:sldMkLst>
          <pc:docMk/>
          <pc:sldMk cId="3387519356" sldId="296"/>
        </pc:sldMkLst>
      </pc:sldChg>
      <pc:sldChg chg="addSp delSp modSp add mod ord modAnim modNotesTx">
        <pc:chgData name="Liu Weihao" userId="bf9d38cd-a913-4dee-be94-4828a28ae478" providerId="ADAL" clId="{A03AC265-0FC2-4033-B6A9-17EBC312F0A7}" dt="2022-04-22T01:04:53.433" v="9021" actId="20577"/>
        <pc:sldMkLst>
          <pc:docMk/>
          <pc:sldMk cId="447448954" sldId="297"/>
        </pc:sldMkLst>
        <pc:spChg chg="mod">
          <ac:chgData name="Liu Weihao" userId="bf9d38cd-a913-4dee-be94-4828a28ae478" providerId="ADAL" clId="{A03AC265-0FC2-4033-B6A9-17EBC312F0A7}" dt="2022-04-21T11:45:44.352" v="916" actId="20577"/>
          <ac:spMkLst>
            <pc:docMk/>
            <pc:sldMk cId="447448954" sldId="297"/>
            <ac:spMk id="2" creationId="{71646E9B-A29B-41F6-B0D6-692A3BDB3ADA}"/>
          </ac:spMkLst>
        </pc:spChg>
        <pc:spChg chg="add del mod">
          <ac:chgData name="Liu Weihao" userId="bf9d38cd-a913-4dee-be94-4828a28ae478" providerId="ADAL" clId="{A03AC265-0FC2-4033-B6A9-17EBC312F0A7}" dt="2022-04-21T11:41:50.994" v="894" actId="478"/>
          <ac:spMkLst>
            <pc:docMk/>
            <pc:sldMk cId="447448954" sldId="297"/>
            <ac:spMk id="5" creationId="{881790C3-51B1-46A2-B832-6CA7DAB07ECD}"/>
          </ac:spMkLst>
        </pc:spChg>
        <pc:spChg chg="del">
          <ac:chgData name="Liu Weihao" userId="bf9d38cd-a913-4dee-be94-4828a28ae478" providerId="ADAL" clId="{A03AC265-0FC2-4033-B6A9-17EBC312F0A7}" dt="2022-04-21T11:41:48.834" v="893" actId="478"/>
          <ac:spMkLst>
            <pc:docMk/>
            <pc:sldMk cId="447448954" sldId="297"/>
            <ac:spMk id="11" creationId="{1B6BB34B-DF4D-4B27-AC41-DE0AC5E2C839}"/>
          </ac:spMkLst>
        </pc:spChg>
        <pc:spChg chg="add del mod">
          <ac:chgData name="Liu Weihao" userId="bf9d38cd-a913-4dee-be94-4828a28ae478" providerId="ADAL" clId="{A03AC265-0FC2-4033-B6A9-17EBC312F0A7}" dt="2022-04-21T12:43:05.676" v="1373" actId="26606"/>
          <ac:spMkLst>
            <pc:docMk/>
            <pc:sldMk cId="447448954" sldId="297"/>
            <ac:spMk id="13" creationId="{F8038F8B-53A5-4B5E-AA9B-8238B1E0452E}"/>
          </ac:spMkLst>
        </pc:spChg>
        <pc:graphicFrameChg chg="add del">
          <ac:chgData name="Liu Weihao" userId="bf9d38cd-a913-4dee-be94-4828a28ae478" providerId="ADAL" clId="{A03AC265-0FC2-4033-B6A9-17EBC312F0A7}" dt="2022-04-21T12:43:05.658" v="1372" actId="26606"/>
          <ac:graphicFrameMkLst>
            <pc:docMk/>
            <pc:sldMk cId="447448954" sldId="297"/>
            <ac:graphicFrameMk id="29" creationId="{0E86E59E-900A-4E17-7A31-9B33F22BD50E}"/>
          </ac:graphicFrameMkLst>
        </pc:graphicFrameChg>
        <pc:graphicFrameChg chg="add mod">
          <ac:chgData name="Liu Weihao" userId="bf9d38cd-a913-4dee-be94-4828a28ae478" providerId="ADAL" clId="{A03AC265-0FC2-4033-B6A9-17EBC312F0A7}" dt="2022-04-22T00:54:05.555" v="8277" actId="20577"/>
          <ac:graphicFrameMkLst>
            <pc:docMk/>
            <pc:sldMk cId="447448954" sldId="297"/>
            <ac:graphicFrameMk id="31" creationId="{3EDD5A38-C9C3-ED7C-B94F-59B5454089C5}"/>
          </ac:graphicFrameMkLst>
        </pc:graphicFrameChg>
        <pc:picChg chg="add del mod">
          <ac:chgData name="Liu Weihao" userId="bf9d38cd-a913-4dee-be94-4828a28ae478" providerId="ADAL" clId="{A03AC265-0FC2-4033-B6A9-17EBC312F0A7}" dt="2022-04-21T11:45:48.051" v="917" actId="478"/>
          <ac:picMkLst>
            <pc:docMk/>
            <pc:sldMk cId="447448954" sldId="297"/>
            <ac:picMk id="12" creationId="{DE56322E-35EE-42F8-B555-4F35CCF4FC3A}"/>
          </ac:picMkLst>
        </pc:picChg>
        <pc:picChg chg="add mod">
          <ac:chgData name="Liu Weihao" userId="bf9d38cd-a913-4dee-be94-4828a28ae478" providerId="ADAL" clId="{A03AC265-0FC2-4033-B6A9-17EBC312F0A7}" dt="2022-04-21T12:22:35.225" v="1177" actId="1076"/>
          <ac:picMkLst>
            <pc:docMk/>
            <pc:sldMk cId="447448954" sldId="297"/>
            <ac:picMk id="14" creationId="{FF88E010-3B6D-420A-9868-1E0A0459DF60}"/>
          </ac:picMkLst>
        </pc:picChg>
      </pc:sldChg>
      <pc:sldChg chg="add del">
        <pc:chgData name="Liu Weihao" userId="bf9d38cd-a913-4dee-be94-4828a28ae478" providerId="ADAL" clId="{A03AC265-0FC2-4033-B6A9-17EBC312F0A7}" dt="2022-04-21T12:24:11.237" v="1199" actId="47"/>
        <pc:sldMkLst>
          <pc:docMk/>
          <pc:sldMk cId="3717505655" sldId="298"/>
        </pc:sldMkLst>
      </pc:sldChg>
      <pc:sldChg chg="addSp delSp modSp add del mod delAnim modAnim">
        <pc:chgData name="Liu Weihao" userId="bf9d38cd-a913-4dee-be94-4828a28ae478" providerId="ADAL" clId="{A03AC265-0FC2-4033-B6A9-17EBC312F0A7}" dt="2022-04-21T12:12:34.359" v="955" actId="47"/>
        <pc:sldMkLst>
          <pc:docMk/>
          <pc:sldMk cId="918003694" sldId="299"/>
        </pc:sldMkLst>
        <pc:spChg chg="mod">
          <ac:chgData name="Liu Weihao" userId="bf9d38cd-a913-4dee-be94-4828a28ae478" providerId="ADAL" clId="{A03AC265-0FC2-4033-B6A9-17EBC312F0A7}" dt="2022-04-21T12:09:01.546" v="935" actId="1076"/>
          <ac:spMkLst>
            <pc:docMk/>
            <pc:sldMk cId="918003694" sldId="299"/>
            <ac:spMk id="2" creationId="{71646E9B-A29B-41F6-B0D6-692A3BDB3ADA}"/>
          </ac:spMkLst>
        </pc:spChg>
        <pc:spChg chg="add del mod">
          <ac:chgData name="Liu Weihao" userId="bf9d38cd-a913-4dee-be94-4828a28ae478" providerId="ADAL" clId="{A03AC265-0FC2-4033-B6A9-17EBC312F0A7}" dt="2022-04-21T12:09:06.985" v="937" actId="478"/>
          <ac:spMkLst>
            <pc:docMk/>
            <pc:sldMk cId="918003694" sldId="299"/>
            <ac:spMk id="5" creationId="{7950F4BD-7238-4D02-9E3F-117EE0D9B3D1}"/>
          </ac:spMkLst>
        </pc:spChg>
        <pc:spChg chg="add del mod">
          <ac:chgData name="Liu Weihao" userId="bf9d38cd-a913-4dee-be94-4828a28ae478" providerId="ADAL" clId="{A03AC265-0FC2-4033-B6A9-17EBC312F0A7}" dt="2022-04-21T12:11:24.228" v="950" actId="478"/>
          <ac:spMkLst>
            <pc:docMk/>
            <pc:sldMk cId="918003694" sldId="299"/>
            <ac:spMk id="7" creationId="{BAB92892-BF10-4E14-9C65-95CEAE8FC155}"/>
          </ac:spMkLst>
        </pc:spChg>
        <pc:spChg chg="del">
          <ac:chgData name="Liu Weihao" userId="bf9d38cd-a913-4dee-be94-4828a28ae478" providerId="ADAL" clId="{A03AC265-0FC2-4033-B6A9-17EBC312F0A7}" dt="2022-04-21T12:09:05.096" v="936" actId="478"/>
          <ac:spMkLst>
            <pc:docMk/>
            <pc:sldMk cId="918003694" sldId="299"/>
            <ac:spMk id="11" creationId="{1B6BB34B-DF4D-4B27-AC41-DE0AC5E2C839}"/>
          </ac:spMkLst>
        </pc:spChg>
        <pc:spChg chg="add del mod">
          <ac:chgData name="Liu Weihao" userId="bf9d38cd-a913-4dee-be94-4828a28ae478" providerId="ADAL" clId="{A03AC265-0FC2-4033-B6A9-17EBC312F0A7}" dt="2022-04-21T12:11:21.492" v="948" actId="478"/>
          <ac:spMkLst>
            <pc:docMk/>
            <pc:sldMk cId="918003694" sldId="299"/>
            <ac:spMk id="12" creationId="{285985B2-13D7-4B60-9925-949C756C0DFA}"/>
          </ac:spMkLst>
        </pc:spChg>
        <pc:spChg chg="add del mod">
          <ac:chgData name="Liu Weihao" userId="bf9d38cd-a913-4dee-be94-4828a28ae478" providerId="ADAL" clId="{A03AC265-0FC2-4033-B6A9-17EBC312F0A7}" dt="2022-04-21T12:12:23.194" v="953" actId="478"/>
          <ac:spMkLst>
            <pc:docMk/>
            <pc:sldMk cId="918003694" sldId="299"/>
            <ac:spMk id="14" creationId="{D5B0150C-872A-4B51-A2C7-982C5AD7E239}"/>
          </ac:spMkLst>
        </pc:spChg>
        <pc:spChg chg="add del mod">
          <ac:chgData name="Liu Weihao" userId="bf9d38cd-a913-4dee-be94-4828a28ae478" providerId="ADAL" clId="{A03AC265-0FC2-4033-B6A9-17EBC312F0A7}" dt="2022-04-21T12:12:25.393" v="954" actId="478"/>
          <ac:spMkLst>
            <pc:docMk/>
            <pc:sldMk cId="918003694" sldId="299"/>
            <ac:spMk id="15" creationId="{12D1BC70-AF9E-421A-8B04-A4CBF13D216F}"/>
          </ac:spMkLst>
        </pc:spChg>
      </pc:sldChg>
      <pc:sldChg chg="addSp delSp modSp add mod ord modNotesTx">
        <pc:chgData name="Liu Weihao" userId="bf9d38cd-a913-4dee-be94-4828a28ae478" providerId="ADAL" clId="{A03AC265-0FC2-4033-B6A9-17EBC312F0A7}" dt="2022-04-22T01:51:10.158" v="12146" actId="20577"/>
        <pc:sldMkLst>
          <pc:docMk/>
          <pc:sldMk cId="2087551009" sldId="299"/>
        </pc:sldMkLst>
        <pc:spChg chg="del">
          <ac:chgData name="Liu Weihao" userId="bf9d38cd-a913-4dee-be94-4828a28ae478" providerId="ADAL" clId="{A03AC265-0FC2-4033-B6A9-17EBC312F0A7}" dt="2022-04-21T12:12:41.948" v="959" actId="478"/>
          <ac:spMkLst>
            <pc:docMk/>
            <pc:sldMk cId="2087551009" sldId="299"/>
            <ac:spMk id="2" creationId="{0FF6D453-1226-4C8B-8A4A-7469F25263EE}"/>
          </ac:spMkLst>
        </pc:spChg>
        <pc:spChg chg="add del mod">
          <ac:chgData name="Liu Weihao" userId="bf9d38cd-a913-4dee-be94-4828a28ae478" providerId="ADAL" clId="{A03AC265-0FC2-4033-B6A9-17EBC312F0A7}" dt="2022-04-21T12:12:43.430" v="961" actId="478"/>
          <ac:spMkLst>
            <pc:docMk/>
            <pc:sldMk cId="2087551009" sldId="299"/>
            <ac:spMk id="5" creationId="{20476149-66D2-4107-916F-179E92B3665C}"/>
          </ac:spMkLst>
        </pc:spChg>
        <pc:spChg chg="add mod">
          <ac:chgData name="Liu Weihao" userId="bf9d38cd-a913-4dee-be94-4828a28ae478" providerId="ADAL" clId="{A03AC265-0FC2-4033-B6A9-17EBC312F0A7}" dt="2022-04-21T12:15:04.591" v="999" actId="1076"/>
          <ac:spMkLst>
            <pc:docMk/>
            <pc:sldMk cId="2087551009" sldId="299"/>
            <ac:spMk id="6" creationId="{A2FB6A03-C224-4973-8E3E-24579A6C569B}"/>
          </ac:spMkLst>
        </pc:spChg>
        <pc:spChg chg="del">
          <ac:chgData name="Liu Weihao" userId="bf9d38cd-a913-4dee-be94-4828a28ae478" providerId="ADAL" clId="{A03AC265-0FC2-4033-B6A9-17EBC312F0A7}" dt="2022-04-21T12:12:46.276" v="964" actId="478"/>
          <ac:spMkLst>
            <pc:docMk/>
            <pc:sldMk cId="2087551009" sldId="299"/>
            <ac:spMk id="13" creationId="{28B1BB43-C7AE-4F4D-B3BD-0065FB9390C3}"/>
          </ac:spMkLst>
        </pc:spChg>
        <pc:spChg chg="del">
          <ac:chgData name="Liu Weihao" userId="bf9d38cd-a913-4dee-be94-4828a28ae478" providerId="ADAL" clId="{A03AC265-0FC2-4033-B6A9-17EBC312F0A7}" dt="2022-04-21T12:12:45.609" v="963" actId="478"/>
          <ac:spMkLst>
            <pc:docMk/>
            <pc:sldMk cId="2087551009" sldId="299"/>
            <ac:spMk id="14" creationId="{C46F6B6E-D1F7-4B64-9832-7DEB8CC93D17}"/>
          </ac:spMkLst>
        </pc:spChg>
        <pc:spChg chg="add mod">
          <ac:chgData name="Liu Weihao" userId="bf9d38cd-a913-4dee-be94-4828a28ae478" providerId="ADAL" clId="{A03AC265-0FC2-4033-B6A9-17EBC312F0A7}" dt="2022-04-21T18:14:54.294" v="5689"/>
          <ac:spMkLst>
            <pc:docMk/>
            <pc:sldMk cId="2087551009" sldId="299"/>
            <ac:spMk id="15" creationId="{1ECF6198-37FA-47CB-8AA0-7EAF86E13755}"/>
          </ac:spMkLst>
        </pc:spChg>
        <pc:picChg chg="del">
          <ac:chgData name="Liu Weihao" userId="bf9d38cd-a913-4dee-be94-4828a28ae478" providerId="ADAL" clId="{A03AC265-0FC2-4033-B6A9-17EBC312F0A7}" dt="2022-04-21T12:12:42.617" v="960" actId="478"/>
          <ac:picMkLst>
            <pc:docMk/>
            <pc:sldMk cId="2087551009" sldId="299"/>
            <ac:picMk id="8" creationId="{B429EE2D-16AE-4B1E-80D5-4051B43F7511}"/>
          </ac:picMkLst>
        </pc:picChg>
        <pc:picChg chg="del">
          <ac:chgData name="Liu Weihao" userId="bf9d38cd-a913-4dee-be94-4828a28ae478" providerId="ADAL" clId="{A03AC265-0FC2-4033-B6A9-17EBC312F0A7}" dt="2022-04-21T12:12:44.147" v="962" actId="478"/>
          <ac:picMkLst>
            <pc:docMk/>
            <pc:sldMk cId="2087551009" sldId="299"/>
            <ac:picMk id="11" creationId="{53B5C103-37A9-49AC-B3DE-C99F00B100BF}"/>
          </ac:picMkLst>
        </pc:picChg>
        <pc:cxnChg chg="add mod">
          <ac:chgData name="Liu Weihao" userId="bf9d38cd-a913-4dee-be94-4828a28ae478" providerId="ADAL" clId="{A03AC265-0FC2-4033-B6A9-17EBC312F0A7}" dt="2022-04-21T12:15:12.652" v="1000" actId="1076"/>
          <ac:cxnSpMkLst>
            <pc:docMk/>
            <pc:sldMk cId="2087551009" sldId="299"/>
            <ac:cxnSpMk id="9" creationId="{625965E4-A0BF-47F0-B4C5-57997B3B91F6}"/>
          </ac:cxnSpMkLst>
        </pc:cxnChg>
      </pc:sldChg>
      <pc:sldChg chg="modSp add mod ord modNotesTx">
        <pc:chgData name="Liu Weihao" userId="bf9d38cd-a913-4dee-be94-4828a28ae478" providerId="ADAL" clId="{A03AC265-0FC2-4033-B6A9-17EBC312F0A7}" dt="2022-04-22T01:10:23.654" v="9426" actId="20577"/>
        <pc:sldMkLst>
          <pc:docMk/>
          <pc:sldMk cId="3886257041" sldId="300"/>
        </pc:sldMkLst>
        <pc:spChg chg="mod">
          <ac:chgData name="Liu Weihao" userId="bf9d38cd-a913-4dee-be94-4828a28ae478" providerId="ADAL" clId="{A03AC265-0FC2-4033-B6A9-17EBC312F0A7}" dt="2022-04-21T12:25:26.763" v="1224" actId="1076"/>
          <ac:spMkLst>
            <pc:docMk/>
            <pc:sldMk cId="3886257041" sldId="300"/>
            <ac:spMk id="15" creationId="{1ECF6198-37FA-47CB-8AA0-7EAF86E13755}"/>
          </ac:spMkLst>
        </pc:spChg>
      </pc:sldChg>
      <pc:sldChg chg="addSp delSp modSp add del mod ord setBg modAnim">
        <pc:chgData name="Liu Weihao" userId="bf9d38cd-a913-4dee-be94-4828a28ae478" providerId="ADAL" clId="{A03AC265-0FC2-4033-B6A9-17EBC312F0A7}" dt="2022-04-21T13:33:19.618" v="2037" actId="47"/>
        <pc:sldMkLst>
          <pc:docMk/>
          <pc:sldMk cId="473051245" sldId="301"/>
        </pc:sldMkLst>
        <pc:spChg chg="mod">
          <ac:chgData name="Liu Weihao" userId="bf9d38cd-a913-4dee-be94-4828a28ae478" providerId="ADAL" clId="{A03AC265-0FC2-4033-B6A9-17EBC312F0A7}" dt="2022-04-21T13:19:11.988" v="1814" actId="26606"/>
          <ac:spMkLst>
            <pc:docMk/>
            <pc:sldMk cId="473051245" sldId="301"/>
            <ac:spMk id="2" creationId="{0FF6D453-1226-4C8B-8A4A-7469F25263EE}"/>
          </ac:spMkLst>
        </pc:spChg>
        <pc:spChg chg="mod ord">
          <ac:chgData name="Liu Weihao" userId="bf9d38cd-a913-4dee-be94-4828a28ae478" providerId="ADAL" clId="{A03AC265-0FC2-4033-B6A9-17EBC312F0A7}" dt="2022-04-21T13:19:11.988" v="1814" actId="26606"/>
          <ac:spMkLst>
            <pc:docMk/>
            <pc:sldMk cId="473051245" sldId="301"/>
            <ac:spMk id="4" creationId="{7BC1E21C-7B13-46D7-9FB5-BD0BE326321F}"/>
          </ac:spMkLst>
        </pc:spChg>
        <pc:spChg chg="add del mod">
          <ac:chgData name="Liu Weihao" userId="bf9d38cd-a913-4dee-be94-4828a28ae478" providerId="ADAL" clId="{A03AC265-0FC2-4033-B6A9-17EBC312F0A7}" dt="2022-04-21T13:28:01.574" v="1857" actId="478"/>
          <ac:spMkLst>
            <pc:docMk/>
            <pc:sldMk cId="473051245" sldId="301"/>
            <ac:spMk id="5" creationId="{1E198F2E-2D73-4203-B0E9-6E218D5DC180}"/>
          </ac:spMkLst>
        </pc:spChg>
        <pc:spChg chg="del">
          <ac:chgData name="Liu Weihao" userId="bf9d38cd-a913-4dee-be94-4828a28ae478" providerId="ADAL" clId="{A03AC265-0FC2-4033-B6A9-17EBC312F0A7}" dt="2022-04-21T12:29:14.722" v="1235" actId="478"/>
          <ac:spMkLst>
            <pc:docMk/>
            <pc:sldMk cId="473051245" sldId="301"/>
            <ac:spMk id="10" creationId="{C0EAE396-8D8C-4F77-86E5-EA203C45F899}"/>
          </ac:spMkLst>
        </pc:spChg>
        <pc:spChg chg="add del mod">
          <ac:chgData name="Liu Weihao" userId="bf9d38cd-a913-4dee-be94-4828a28ae478" providerId="ADAL" clId="{A03AC265-0FC2-4033-B6A9-17EBC312F0A7}" dt="2022-04-21T13:06:30.876" v="1480" actId="478"/>
          <ac:spMkLst>
            <pc:docMk/>
            <pc:sldMk cId="473051245" sldId="301"/>
            <ac:spMk id="12" creationId="{E78C0343-2D72-4CAA-8B13-9DEA5A8E2086}"/>
          </ac:spMkLst>
        </pc:spChg>
        <pc:spChg chg="add del mod">
          <ac:chgData name="Liu Weihao" userId="bf9d38cd-a913-4dee-be94-4828a28ae478" providerId="ADAL" clId="{A03AC265-0FC2-4033-B6A9-17EBC312F0A7}" dt="2022-04-21T13:19:24.331" v="1825" actId="26606"/>
          <ac:spMkLst>
            <pc:docMk/>
            <pc:sldMk cId="473051245" sldId="301"/>
            <ac:spMk id="13" creationId="{E47AB8D3-8BB0-4D54-BEBB-CB7EB7777838}"/>
          </ac:spMkLst>
        </pc:spChg>
        <pc:spChg chg="del">
          <ac:chgData name="Liu Weihao" userId="bf9d38cd-a913-4dee-be94-4828a28ae478" providerId="ADAL" clId="{A03AC265-0FC2-4033-B6A9-17EBC312F0A7}" dt="2022-04-21T12:29:13.886" v="1234" actId="478"/>
          <ac:spMkLst>
            <pc:docMk/>
            <pc:sldMk cId="473051245" sldId="301"/>
            <ac:spMk id="14" creationId="{C46F6B6E-D1F7-4B64-9832-7DEB8CC93D17}"/>
          </ac:spMkLst>
        </pc:spChg>
        <pc:spChg chg="add del">
          <ac:chgData name="Liu Weihao" userId="bf9d38cd-a913-4dee-be94-4828a28ae478" providerId="ADAL" clId="{A03AC265-0FC2-4033-B6A9-17EBC312F0A7}" dt="2022-04-21T13:18:30.251" v="1799" actId="26606"/>
          <ac:spMkLst>
            <pc:docMk/>
            <pc:sldMk cId="473051245" sldId="301"/>
            <ac:spMk id="15" creationId="{46F7435D-E3DB-47B1-BA61-B00ACC83A9DE}"/>
          </ac:spMkLst>
        </pc:spChg>
        <pc:spChg chg="add del">
          <ac:chgData name="Liu Weihao" userId="bf9d38cd-a913-4dee-be94-4828a28ae478" providerId="ADAL" clId="{A03AC265-0FC2-4033-B6A9-17EBC312F0A7}" dt="2022-04-21T13:18:30.251" v="1799" actId="26606"/>
          <ac:spMkLst>
            <pc:docMk/>
            <pc:sldMk cId="473051245" sldId="301"/>
            <ac:spMk id="16" creationId="{F263A0B5-F8C4-4116-809F-78A768EA79A6}"/>
          </ac:spMkLst>
        </pc:spChg>
        <pc:spChg chg="add del">
          <ac:chgData name="Liu Weihao" userId="bf9d38cd-a913-4dee-be94-4828a28ae478" providerId="ADAL" clId="{A03AC265-0FC2-4033-B6A9-17EBC312F0A7}" dt="2022-04-21T13:18:21.262" v="1795" actId="26606"/>
          <ac:spMkLst>
            <pc:docMk/>
            <pc:sldMk cId="473051245" sldId="301"/>
            <ac:spMk id="18" creationId="{5E39A796-BE83-48B1-B33F-35C4A32AAB57}"/>
          </ac:spMkLst>
        </pc:spChg>
        <pc:spChg chg="add del">
          <ac:chgData name="Liu Weihao" userId="bf9d38cd-a913-4dee-be94-4828a28ae478" providerId="ADAL" clId="{A03AC265-0FC2-4033-B6A9-17EBC312F0A7}" dt="2022-04-21T13:18:21.262" v="1795" actId="26606"/>
          <ac:spMkLst>
            <pc:docMk/>
            <pc:sldMk cId="473051245" sldId="301"/>
            <ac:spMk id="20" creationId="{72F84B47-E267-4194-8194-831DB7B5547F}"/>
          </ac:spMkLst>
        </pc:spChg>
        <pc:spChg chg="add del">
          <ac:chgData name="Liu Weihao" userId="bf9d38cd-a913-4dee-be94-4828a28ae478" providerId="ADAL" clId="{A03AC265-0FC2-4033-B6A9-17EBC312F0A7}" dt="2022-04-21T13:18:22.575" v="1797" actId="26606"/>
          <ac:spMkLst>
            <pc:docMk/>
            <pc:sldMk cId="473051245" sldId="301"/>
            <ac:spMk id="22" creationId="{46F7435D-E3DB-47B1-BA61-B00ACC83A9DE}"/>
          </ac:spMkLst>
        </pc:spChg>
        <pc:spChg chg="add del">
          <ac:chgData name="Liu Weihao" userId="bf9d38cd-a913-4dee-be94-4828a28ae478" providerId="ADAL" clId="{A03AC265-0FC2-4033-B6A9-17EBC312F0A7}" dt="2022-04-21T13:18:22.575" v="1797" actId="26606"/>
          <ac:spMkLst>
            <pc:docMk/>
            <pc:sldMk cId="473051245" sldId="301"/>
            <ac:spMk id="23" creationId="{F263A0B5-F8C4-4116-809F-78A768EA79A6}"/>
          </ac:spMkLst>
        </pc:spChg>
        <pc:spChg chg="add del">
          <ac:chgData name="Liu Weihao" userId="bf9d38cd-a913-4dee-be94-4828a28ae478" providerId="ADAL" clId="{A03AC265-0FC2-4033-B6A9-17EBC312F0A7}" dt="2022-04-21T13:18:46.677" v="1805" actId="26606"/>
          <ac:spMkLst>
            <pc:docMk/>
            <pc:sldMk cId="473051245" sldId="301"/>
            <ac:spMk id="24" creationId="{979E27D9-03C7-44E2-9FF8-15D0C8506AF7}"/>
          </ac:spMkLst>
        </pc:spChg>
        <pc:spChg chg="add del">
          <ac:chgData name="Liu Weihao" userId="bf9d38cd-a913-4dee-be94-4828a28ae478" providerId="ADAL" clId="{A03AC265-0FC2-4033-B6A9-17EBC312F0A7}" dt="2022-04-21T13:18:46.677" v="1805" actId="26606"/>
          <ac:spMkLst>
            <pc:docMk/>
            <pc:sldMk cId="473051245" sldId="301"/>
            <ac:spMk id="25" creationId="{E47AB8D3-8BB0-4D54-BEBB-CB7EB7777838}"/>
          </ac:spMkLst>
        </pc:spChg>
        <pc:spChg chg="add del">
          <ac:chgData name="Liu Weihao" userId="bf9d38cd-a913-4dee-be94-4828a28ae478" providerId="ADAL" clId="{A03AC265-0FC2-4033-B6A9-17EBC312F0A7}" dt="2022-04-21T13:18:46.677" v="1805" actId="26606"/>
          <ac:spMkLst>
            <pc:docMk/>
            <pc:sldMk cId="473051245" sldId="301"/>
            <ac:spMk id="26" creationId="{EEBF1590-3B36-48EE-A89D-3B6F3CB256AB}"/>
          </ac:spMkLst>
        </pc:spChg>
        <pc:spChg chg="add del">
          <ac:chgData name="Liu Weihao" userId="bf9d38cd-a913-4dee-be94-4828a28ae478" providerId="ADAL" clId="{A03AC265-0FC2-4033-B6A9-17EBC312F0A7}" dt="2022-04-21T13:18:46.677" v="1805" actId="26606"/>
          <ac:spMkLst>
            <pc:docMk/>
            <pc:sldMk cId="473051245" sldId="301"/>
            <ac:spMk id="27" creationId="{AC8F6C8C-AB5A-4548-942D-E3FD40ACBC49}"/>
          </ac:spMkLst>
        </pc:spChg>
        <pc:spChg chg="add del">
          <ac:chgData name="Liu Weihao" userId="bf9d38cd-a913-4dee-be94-4828a28ae478" providerId="ADAL" clId="{A03AC265-0FC2-4033-B6A9-17EBC312F0A7}" dt="2022-04-21T13:19:11.988" v="1814" actId="26606"/>
          <ac:spMkLst>
            <pc:docMk/>
            <pc:sldMk cId="473051245" sldId="301"/>
            <ac:spMk id="28" creationId="{5E39A796-BE83-48B1-B33F-35C4A32AAB57}"/>
          </ac:spMkLst>
        </pc:spChg>
        <pc:spChg chg="add del">
          <ac:chgData name="Liu Weihao" userId="bf9d38cd-a913-4dee-be94-4828a28ae478" providerId="ADAL" clId="{A03AC265-0FC2-4033-B6A9-17EBC312F0A7}" dt="2022-04-21T13:18:48.989" v="1807" actId="26606"/>
          <ac:spMkLst>
            <pc:docMk/>
            <pc:sldMk cId="473051245" sldId="301"/>
            <ac:spMk id="30" creationId="{28D31E1B-0407-4223-9642-0B642CBF57D9}"/>
          </ac:spMkLst>
        </pc:spChg>
        <pc:spChg chg="add del">
          <ac:chgData name="Liu Weihao" userId="bf9d38cd-a913-4dee-be94-4828a28ae478" providerId="ADAL" clId="{A03AC265-0FC2-4033-B6A9-17EBC312F0A7}" dt="2022-04-21T13:19:11.988" v="1814" actId="26606"/>
          <ac:spMkLst>
            <pc:docMk/>
            <pc:sldMk cId="473051245" sldId="301"/>
            <ac:spMk id="32" creationId="{72F84B47-E267-4194-8194-831DB7B5547F}"/>
          </ac:spMkLst>
        </pc:spChg>
        <pc:spChg chg="add del">
          <ac:chgData name="Liu Weihao" userId="bf9d38cd-a913-4dee-be94-4828a28ae478" providerId="ADAL" clId="{A03AC265-0FC2-4033-B6A9-17EBC312F0A7}" dt="2022-04-21T13:18:48.989" v="1807" actId="26606"/>
          <ac:spMkLst>
            <pc:docMk/>
            <pc:sldMk cId="473051245" sldId="301"/>
            <ac:spMk id="35" creationId="{D5B0017B-2ECA-49AF-B397-DC140825DF8D}"/>
          </ac:spMkLst>
        </pc:spChg>
        <pc:spChg chg="add del">
          <ac:chgData name="Liu Weihao" userId="bf9d38cd-a913-4dee-be94-4828a28ae478" providerId="ADAL" clId="{A03AC265-0FC2-4033-B6A9-17EBC312F0A7}" dt="2022-04-21T13:18:48.989" v="1807" actId="26606"/>
          <ac:spMkLst>
            <pc:docMk/>
            <pc:sldMk cId="473051245" sldId="301"/>
            <ac:spMk id="36" creationId="{E47AB8D3-8BB0-4D54-BEBB-CB7EB7777838}"/>
          </ac:spMkLst>
        </pc:spChg>
        <pc:spChg chg="add del">
          <ac:chgData name="Liu Weihao" userId="bf9d38cd-a913-4dee-be94-4828a28ae478" providerId="ADAL" clId="{A03AC265-0FC2-4033-B6A9-17EBC312F0A7}" dt="2022-04-21T13:18:48.989" v="1807" actId="26606"/>
          <ac:spMkLst>
            <pc:docMk/>
            <pc:sldMk cId="473051245" sldId="301"/>
            <ac:spMk id="37" creationId="{70E96339-907C-46C3-99AC-31179B6F0EBD}"/>
          </ac:spMkLst>
        </pc:spChg>
        <pc:spChg chg="add mod">
          <ac:chgData name="Liu Weihao" userId="bf9d38cd-a913-4dee-be94-4828a28ae478" providerId="ADAL" clId="{A03AC265-0FC2-4033-B6A9-17EBC312F0A7}" dt="2022-04-21T13:30:28.124" v="1956" actId="20577"/>
          <ac:spMkLst>
            <pc:docMk/>
            <pc:sldMk cId="473051245" sldId="301"/>
            <ac:spMk id="43" creationId="{940D9D01-F91F-4645-BA5F-41D60CA02637}"/>
          </ac:spMkLst>
        </pc:spChg>
        <pc:grpChg chg="add del">
          <ac:chgData name="Liu Weihao" userId="bf9d38cd-a913-4dee-be94-4828a28ae478" providerId="ADAL" clId="{A03AC265-0FC2-4033-B6A9-17EBC312F0A7}" dt="2022-04-21T13:18:48.989" v="1807" actId="26606"/>
          <ac:grpSpMkLst>
            <pc:docMk/>
            <pc:sldMk cId="473051245" sldId="301"/>
            <ac:grpSpMk id="31" creationId="{AE1C45F0-260A-458C-96ED-C1F6D2151219}"/>
          </ac:grpSpMkLst>
        </pc:grpChg>
        <pc:graphicFrameChg chg="add del mod">
          <ac:chgData name="Liu Weihao" userId="bf9d38cd-a913-4dee-be94-4828a28ae478" providerId="ADAL" clId="{A03AC265-0FC2-4033-B6A9-17EBC312F0A7}" dt="2022-04-21T13:29:35.551" v="1921"/>
          <ac:graphicFrameMkLst>
            <pc:docMk/>
            <pc:sldMk cId="473051245" sldId="301"/>
            <ac:graphicFrameMk id="6" creationId="{6AE879FC-4662-41D1-BD5D-6C5773FE989A}"/>
          </ac:graphicFrameMkLst>
        </pc:graphicFrameChg>
        <pc:graphicFrameChg chg="add del">
          <ac:chgData name="Liu Weihao" userId="bf9d38cd-a913-4dee-be94-4828a28ae478" providerId="ADAL" clId="{A03AC265-0FC2-4033-B6A9-17EBC312F0A7}" dt="2022-04-21T13:18:42.274" v="1801" actId="26606"/>
          <ac:graphicFrameMkLst>
            <pc:docMk/>
            <pc:sldMk cId="473051245" sldId="301"/>
            <ac:graphicFrameMk id="19" creationId="{D77E83EE-7F10-6E6F-2DA0-F9E536937F96}"/>
          </ac:graphicFrameMkLst>
        </pc:graphicFrameChg>
        <pc:graphicFrameChg chg="add del">
          <ac:chgData name="Liu Weihao" userId="bf9d38cd-a913-4dee-be94-4828a28ae478" providerId="ADAL" clId="{A03AC265-0FC2-4033-B6A9-17EBC312F0A7}" dt="2022-04-21T13:18:44.650" v="1803" actId="26606"/>
          <ac:graphicFrameMkLst>
            <pc:docMk/>
            <pc:sldMk cId="473051245" sldId="301"/>
            <ac:graphicFrameMk id="21" creationId="{793E6502-8A85-98AA-B0DE-69B1B9B2DA4F}"/>
          </ac:graphicFrameMkLst>
        </pc:graphicFrameChg>
        <pc:graphicFrameChg chg="add del">
          <ac:chgData name="Liu Weihao" userId="bf9d38cd-a913-4dee-be94-4828a28ae478" providerId="ADAL" clId="{A03AC265-0FC2-4033-B6A9-17EBC312F0A7}" dt="2022-04-21T13:19:20.885" v="1816" actId="26606"/>
          <ac:graphicFrameMkLst>
            <pc:docMk/>
            <pc:sldMk cId="473051245" sldId="301"/>
            <ac:graphicFrameMk id="34" creationId="{51FC6EF9-8C22-C660-90F0-5CF925ACC204}"/>
          </ac:graphicFrameMkLst>
        </pc:graphicFrameChg>
        <pc:graphicFrameChg chg="add del">
          <ac:chgData name="Liu Weihao" userId="bf9d38cd-a913-4dee-be94-4828a28ae478" providerId="ADAL" clId="{A03AC265-0FC2-4033-B6A9-17EBC312F0A7}" dt="2022-04-21T13:19:21.780" v="1818" actId="26606"/>
          <ac:graphicFrameMkLst>
            <pc:docMk/>
            <pc:sldMk cId="473051245" sldId="301"/>
            <ac:graphicFrameMk id="38" creationId="{FC378CCF-C251-1511-745A-F33AF736AE78}"/>
          </ac:graphicFrameMkLst>
        </pc:graphicFrameChg>
        <pc:graphicFrameChg chg="add del">
          <ac:chgData name="Liu Weihao" userId="bf9d38cd-a913-4dee-be94-4828a28ae478" providerId="ADAL" clId="{A03AC265-0FC2-4033-B6A9-17EBC312F0A7}" dt="2022-04-21T13:19:22.464" v="1820" actId="26606"/>
          <ac:graphicFrameMkLst>
            <pc:docMk/>
            <pc:sldMk cId="473051245" sldId="301"/>
            <ac:graphicFrameMk id="40" creationId="{2CB386BA-D925-A84B-BE53-329761780A5F}"/>
          </ac:graphicFrameMkLst>
        </pc:graphicFrameChg>
        <pc:graphicFrameChg chg="add del">
          <ac:chgData name="Liu Weihao" userId="bf9d38cd-a913-4dee-be94-4828a28ae478" providerId="ADAL" clId="{A03AC265-0FC2-4033-B6A9-17EBC312F0A7}" dt="2022-04-21T13:19:23.067" v="1822" actId="26606"/>
          <ac:graphicFrameMkLst>
            <pc:docMk/>
            <pc:sldMk cId="473051245" sldId="301"/>
            <ac:graphicFrameMk id="42" creationId="{FC378CCF-C251-1511-745A-F33AF736AE78}"/>
          </ac:graphicFrameMkLst>
        </pc:graphicFrameChg>
        <pc:graphicFrameChg chg="add del">
          <ac:chgData name="Liu Weihao" userId="bf9d38cd-a913-4dee-be94-4828a28ae478" providerId="ADAL" clId="{A03AC265-0FC2-4033-B6A9-17EBC312F0A7}" dt="2022-04-21T13:19:24.311" v="1824" actId="26606"/>
          <ac:graphicFrameMkLst>
            <pc:docMk/>
            <pc:sldMk cId="473051245" sldId="301"/>
            <ac:graphicFrameMk id="44" creationId="{2CB386BA-D925-A84B-BE53-329761780A5F}"/>
          </ac:graphicFrameMkLst>
        </pc:graphicFrameChg>
        <pc:graphicFrameChg chg="add del mod">
          <ac:chgData name="Liu Weihao" userId="bf9d38cd-a913-4dee-be94-4828a28ae478" providerId="ADAL" clId="{A03AC265-0FC2-4033-B6A9-17EBC312F0A7}" dt="2022-04-21T13:28:00.444" v="1856" actId="478"/>
          <ac:graphicFrameMkLst>
            <pc:docMk/>
            <pc:sldMk cId="473051245" sldId="301"/>
            <ac:graphicFrameMk id="46" creationId="{51FC6EF9-8C22-C660-90F0-5CF925ACC204}"/>
          </ac:graphicFrameMkLst>
        </pc:graphicFrameChg>
        <pc:picChg chg="add del mod ord">
          <ac:chgData name="Liu Weihao" userId="bf9d38cd-a913-4dee-be94-4828a28ae478" providerId="ADAL" clId="{A03AC265-0FC2-4033-B6A9-17EBC312F0A7}" dt="2022-04-21T13:22:10.453" v="1851" actId="478"/>
          <ac:picMkLst>
            <pc:docMk/>
            <pc:sldMk cId="473051245" sldId="301"/>
            <ac:picMk id="8" creationId="{E55F18EE-AB46-44CE-B663-755422649F09}"/>
          </ac:picMkLst>
        </pc:picChg>
        <pc:picChg chg="del">
          <ac:chgData name="Liu Weihao" userId="bf9d38cd-a913-4dee-be94-4828a28ae478" providerId="ADAL" clId="{A03AC265-0FC2-4033-B6A9-17EBC312F0A7}" dt="2022-04-21T12:29:12.307" v="1232" actId="478"/>
          <ac:picMkLst>
            <pc:docMk/>
            <pc:sldMk cId="473051245" sldId="301"/>
            <ac:picMk id="9" creationId="{1269C374-7263-4FF1-9ED5-FCE03B93EF8F}"/>
          </ac:picMkLst>
        </pc:picChg>
        <pc:picChg chg="del">
          <ac:chgData name="Liu Weihao" userId="bf9d38cd-a913-4dee-be94-4828a28ae478" providerId="ADAL" clId="{A03AC265-0FC2-4033-B6A9-17EBC312F0A7}" dt="2022-04-21T12:29:12.979" v="1233" actId="478"/>
          <ac:picMkLst>
            <pc:docMk/>
            <pc:sldMk cId="473051245" sldId="301"/>
            <ac:picMk id="11" creationId="{53B5C103-37A9-49AC-B3DE-C99F00B100BF}"/>
          </ac:picMkLst>
        </pc:picChg>
        <pc:picChg chg="add mod">
          <ac:chgData name="Liu Weihao" userId="bf9d38cd-a913-4dee-be94-4828a28ae478" providerId="ADAL" clId="{A03AC265-0FC2-4033-B6A9-17EBC312F0A7}" dt="2022-04-21T13:22:23.358" v="1854" actId="1076"/>
          <ac:picMkLst>
            <pc:docMk/>
            <pc:sldMk cId="473051245" sldId="301"/>
            <ac:picMk id="39" creationId="{A4F61DA9-3253-4EE4-B136-7079F5008E4D}"/>
          </ac:picMkLst>
        </pc:picChg>
        <pc:cxnChg chg="add del">
          <ac:chgData name="Liu Weihao" userId="bf9d38cd-a913-4dee-be94-4828a28ae478" providerId="ADAL" clId="{A03AC265-0FC2-4033-B6A9-17EBC312F0A7}" dt="2022-04-21T13:19:04.197" v="1812" actId="26606"/>
          <ac:cxnSpMkLst>
            <pc:docMk/>
            <pc:sldMk cId="473051245" sldId="301"/>
            <ac:cxnSpMk id="17" creationId="{A7F400EE-A8A5-48AF-B4D6-291B52C6F0B0}"/>
          </ac:cxnSpMkLst>
        </pc:cxnChg>
        <pc:cxnChg chg="add del">
          <ac:chgData name="Liu Weihao" userId="bf9d38cd-a913-4dee-be94-4828a28ae478" providerId="ADAL" clId="{A03AC265-0FC2-4033-B6A9-17EBC312F0A7}" dt="2022-04-21T13:18:48.989" v="1807" actId="26606"/>
          <ac:cxnSpMkLst>
            <pc:docMk/>
            <pc:sldMk cId="473051245" sldId="301"/>
            <ac:cxnSpMk id="29" creationId="{6CF1BAF6-AD41-4082-B212-8A1F9A2E8779}"/>
          </ac:cxnSpMkLst>
        </pc:cxnChg>
      </pc:sldChg>
      <pc:sldChg chg="addSp delSp modSp add mod ord modNotesTx">
        <pc:chgData name="Liu Weihao" userId="bf9d38cd-a913-4dee-be94-4828a28ae478" providerId="ADAL" clId="{A03AC265-0FC2-4033-B6A9-17EBC312F0A7}" dt="2022-04-22T01:17:01.607" v="10097" actId="20577"/>
        <pc:sldMkLst>
          <pc:docMk/>
          <pc:sldMk cId="3157583707" sldId="302"/>
        </pc:sldMkLst>
        <pc:spChg chg="del">
          <ac:chgData name="Liu Weihao" userId="bf9d38cd-a913-4dee-be94-4828a28ae478" providerId="ADAL" clId="{A03AC265-0FC2-4033-B6A9-17EBC312F0A7}" dt="2022-04-21T12:30:31.007" v="1271" actId="478"/>
          <ac:spMkLst>
            <pc:docMk/>
            <pc:sldMk cId="3157583707" sldId="302"/>
            <ac:spMk id="2" creationId="{90503A8D-63B3-411B-B338-2707009F8972}"/>
          </ac:spMkLst>
        </pc:spChg>
        <pc:spChg chg="add del mod">
          <ac:chgData name="Liu Weihao" userId="bf9d38cd-a913-4dee-be94-4828a28ae478" providerId="ADAL" clId="{A03AC265-0FC2-4033-B6A9-17EBC312F0A7}" dt="2022-04-21T12:30:20.426" v="1267" actId="478"/>
          <ac:spMkLst>
            <pc:docMk/>
            <pc:sldMk cId="3157583707" sldId="302"/>
            <ac:spMk id="4" creationId="{70B6DCD2-131B-4A22-83C6-22EAEF4D1D75}"/>
          </ac:spMkLst>
        </pc:spChg>
        <pc:spChg chg="del">
          <ac:chgData name="Liu Weihao" userId="bf9d38cd-a913-4dee-be94-4828a28ae478" providerId="ADAL" clId="{A03AC265-0FC2-4033-B6A9-17EBC312F0A7}" dt="2022-04-21T12:30:23.506" v="1268" actId="478"/>
          <ac:spMkLst>
            <pc:docMk/>
            <pc:sldMk cId="3157583707" sldId="302"/>
            <ac:spMk id="7" creationId="{A961F205-1293-4A15-AA77-281223BB76DB}"/>
          </ac:spMkLst>
        </pc:spChg>
        <pc:spChg chg="mod ord">
          <ac:chgData name="Liu Weihao" userId="bf9d38cd-a913-4dee-be94-4828a28ae478" providerId="ADAL" clId="{A03AC265-0FC2-4033-B6A9-17EBC312F0A7}" dt="2022-04-21T12:32:01.065" v="1296" actId="26606"/>
          <ac:spMkLst>
            <pc:docMk/>
            <pc:sldMk cId="3157583707" sldId="302"/>
            <ac:spMk id="8" creationId="{E7E17429-F199-4A52-960C-299A857E927D}"/>
          </ac:spMkLst>
        </pc:spChg>
        <pc:spChg chg="add del mod">
          <ac:chgData name="Liu Weihao" userId="bf9d38cd-a913-4dee-be94-4828a28ae478" providerId="ADAL" clId="{A03AC265-0FC2-4033-B6A9-17EBC312F0A7}" dt="2022-04-21T12:30:28.947" v="1270" actId="478"/>
          <ac:spMkLst>
            <pc:docMk/>
            <pc:sldMk cId="3157583707" sldId="302"/>
            <ac:spMk id="9" creationId="{4EF7CCB5-ACC8-4EAC-9E30-0F1D48A2092B}"/>
          </ac:spMkLst>
        </pc:spChg>
        <pc:spChg chg="add del mod">
          <ac:chgData name="Liu Weihao" userId="bf9d38cd-a913-4dee-be94-4828a28ae478" providerId="ADAL" clId="{A03AC265-0FC2-4033-B6A9-17EBC312F0A7}" dt="2022-04-21T12:30:32.791" v="1272" actId="478"/>
          <ac:spMkLst>
            <pc:docMk/>
            <pc:sldMk cId="3157583707" sldId="302"/>
            <ac:spMk id="11" creationId="{6AB2B4EE-CAF9-4A45-9831-A4EE7A475928}"/>
          </ac:spMkLst>
        </pc:spChg>
        <pc:spChg chg="add mod">
          <ac:chgData name="Liu Weihao" userId="bf9d38cd-a913-4dee-be94-4828a28ae478" providerId="ADAL" clId="{A03AC265-0FC2-4033-B6A9-17EBC312F0A7}" dt="2022-04-21T13:38:12.935" v="2152"/>
          <ac:spMkLst>
            <pc:docMk/>
            <pc:sldMk cId="3157583707" sldId="302"/>
            <ac:spMk id="12" creationId="{74ADC369-B31D-4BAD-A8A9-EB0389064782}"/>
          </ac:spMkLst>
        </pc:spChg>
        <pc:spChg chg="add del">
          <ac:chgData name="Liu Weihao" userId="bf9d38cd-a913-4dee-be94-4828a28ae478" providerId="ADAL" clId="{A03AC265-0FC2-4033-B6A9-17EBC312F0A7}" dt="2022-04-21T12:31:36.270" v="1279" actId="26606"/>
          <ac:spMkLst>
            <pc:docMk/>
            <pc:sldMk cId="3157583707" sldId="302"/>
            <ac:spMk id="19" creationId="{A4AC5506-6312-4701-8D3C-40187889A947}"/>
          </ac:spMkLst>
        </pc:spChg>
        <pc:spChg chg="add del">
          <ac:chgData name="Liu Weihao" userId="bf9d38cd-a913-4dee-be94-4828a28ae478" providerId="ADAL" clId="{A03AC265-0FC2-4033-B6A9-17EBC312F0A7}" dt="2022-04-21T12:31:43.432" v="1281" actId="26606"/>
          <ac:spMkLst>
            <pc:docMk/>
            <pc:sldMk cId="3157583707" sldId="302"/>
            <ac:spMk id="21" creationId="{D4771268-CB57-404A-9271-370EB28F6090}"/>
          </ac:spMkLst>
        </pc:spChg>
        <pc:spChg chg="add del">
          <ac:chgData name="Liu Weihao" userId="bf9d38cd-a913-4dee-be94-4828a28ae478" providerId="ADAL" clId="{A03AC265-0FC2-4033-B6A9-17EBC312F0A7}" dt="2022-04-21T12:31:44.638" v="1283" actId="26606"/>
          <ac:spMkLst>
            <pc:docMk/>
            <pc:sldMk cId="3157583707" sldId="302"/>
            <ac:spMk id="23" creationId="{D4771268-CB57-404A-9271-370EB28F6090}"/>
          </ac:spMkLst>
        </pc:spChg>
        <pc:spChg chg="add del">
          <ac:chgData name="Liu Weihao" userId="bf9d38cd-a913-4dee-be94-4828a28ae478" providerId="ADAL" clId="{A03AC265-0FC2-4033-B6A9-17EBC312F0A7}" dt="2022-04-21T12:31:46.447" v="1285" actId="26606"/>
          <ac:spMkLst>
            <pc:docMk/>
            <pc:sldMk cId="3157583707" sldId="302"/>
            <ac:spMk id="25" creationId="{D4771268-CB57-404A-9271-370EB28F6090}"/>
          </ac:spMkLst>
        </pc:spChg>
        <pc:spChg chg="add del">
          <ac:chgData name="Liu Weihao" userId="bf9d38cd-a913-4dee-be94-4828a28ae478" providerId="ADAL" clId="{A03AC265-0FC2-4033-B6A9-17EBC312F0A7}" dt="2022-04-21T12:31:52.724" v="1287" actId="26606"/>
          <ac:spMkLst>
            <pc:docMk/>
            <pc:sldMk cId="3157583707" sldId="302"/>
            <ac:spMk id="27" creationId="{D12DDE76-C203-4047-9998-63900085B5E8}"/>
          </ac:spMkLst>
        </pc:spChg>
        <pc:spChg chg="add del">
          <ac:chgData name="Liu Weihao" userId="bf9d38cd-a913-4dee-be94-4828a28ae478" providerId="ADAL" clId="{A03AC265-0FC2-4033-B6A9-17EBC312F0A7}" dt="2022-04-21T12:31:53.420" v="1289" actId="26606"/>
          <ac:spMkLst>
            <pc:docMk/>
            <pc:sldMk cId="3157583707" sldId="302"/>
            <ac:spMk id="29" creationId="{A4AC5506-6312-4701-8D3C-40187889A947}"/>
          </ac:spMkLst>
        </pc:spChg>
        <pc:spChg chg="add del">
          <ac:chgData name="Liu Weihao" userId="bf9d38cd-a913-4dee-be94-4828a28ae478" providerId="ADAL" clId="{A03AC265-0FC2-4033-B6A9-17EBC312F0A7}" dt="2022-04-21T12:31:55.429" v="1291" actId="26606"/>
          <ac:spMkLst>
            <pc:docMk/>
            <pc:sldMk cId="3157583707" sldId="302"/>
            <ac:spMk id="31" creationId="{A4AC5506-6312-4701-8D3C-40187889A947}"/>
          </ac:spMkLst>
        </pc:spChg>
        <pc:spChg chg="add del">
          <ac:chgData name="Liu Weihao" userId="bf9d38cd-a913-4dee-be94-4828a28ae478" providerId="ADAL" clId="{A03AC265-0FC2-4033-B6A9-17EBC312F0A7}" dt="2022-04-21T12:32:00.479" v="1293" actId="26606"/>
          <ac:spMkLst>
            <pc:docMk/>
            <pc:sldMk cId="3157583707" sldId="302"/>
            <ac:spMk id="33" creationId="{D4771268-CB57-404A-9271-370EB28F6090}"/>
          </ac:spMkLst>
        </pc:spChg>
        <pc:spChg chg="add del">
          <ac:chgData name="Liu Weihao" userId="bf9d38cd-a913-4dee-be94-4828a28ae478" providerId="ADAL" clId="{A03AC265-0FC2-4033-B6A9-17EBC312F0A7}" dt="2022-04-21T12:32:01.049" v="1295" actId="26606"/>
          <ac:spMkLst>
            <pc:docMk/>
            <pc:sldMk cId="3157583707" sldId="302"/>
            <ac:spMk id="35" creationId="{D4771268-CB57-404A-9271-370EB28F6090}"/>
          </ac:spMkLst>
        </pc:spChg>
        <pc:spChg chg="add">
          <ac:chgData name="Liu Weihao" userId="bf9d38cd-a913-4dee-be94-4828a28ae478" providerId="ADAL" clId="{A03AC265-0FC2-4033-B6A9-17EBC312F0A7}" dt="2022-04-21T12:32:01.065" v="1296" actId="26606"/>
          <ac:spMkLst>
            <pc:docMk/>
            <pc:sldMk cId="3157583707" sldId="302"/>
            <ac:spMk id="37" creationId="{D4771268-CB57-404A-9271-370EB28F6090}"/>
          </ac:spMkLst>
        </pc:spChg>
        <pc:graphicFrameChg chg="add del mod">
          <ac:chgData name="Liu Weihao" userId="bf9d38cd-a913-4dee-be94-4828a28ae478" providerId="ADAL" clId="{A03AC265-0FC2-4033-B6A9-17EBC312F0A7}" dt="2022-04-21T12:31:28.769" v="1276"/>
          <ac:graphicFrameMkLst>
            <pc:docMk/>
            <pc:sldMk cId="3157583707" sldId="302"/>
            <ac:graphicFrameMk id="13" creationId="{398600B4-0771-4BA8-A088-6C6F120AD106}"/>
          </ac:graphicFrameMkLst>
        </pc:graphicFrameChg>
        <pc:graphicFrameChg chg="add mod modGraphic">
          <ac:chgData name="Liu Weihao" userId="bf9d38cd-a913-4dee-be94-4828a28ae478" providerId="ADAL" clId="{A03AC265-0FC2-4033-B6A9-17EBC312F0A7}" dt="2022-04-21T17:02:14.253" v="4602" actId="113"/>
          <ac:graphicFrameMkLst>
            <pc:docMk/>
            <pc:sldMk cId="3157583707" sldId="302"/>
            <ac:graphicFrameMk id="14" creationId="{BADB63A1-8E3F-469C-A3B6-80BBFD6F97D1}"/>
          </ac:graphicFrameMkLst>
        </pc:graphicFrameChg>
        <pc:picChg chg="add del">
          <ac:chgData name="Liu Weihao" userId="bf9d38cd-a913-4dee-be94-4828a28ae478" providerId="ADAL" clId="{A03AC265-0FC2-4033-B6A9-17EBC312F0A7}" dt="2022-04-21T12:30:26.847" v="1269" actId="478"/>
          <ac:picMkLst>
            <pc:docMk/>
            <pc:sldMk cId="3157583707" sldId="302"/>
            <ac:picMk id="5" creationId="{0333C1AE-CE9D-43DD-8C9B-07D6685394D5}"/>
          </ac:picMkLst>
        </pc:picChg>
      </pc:sldChg>
      <pc:sldChg chg="addSp delSp modSp add del mod ord">
        <pc:chgData name="Liu Weihao" userId="bf9d38cd-a913-4dee-be94-4828a28ae478" providerId="ADAL" clId="{A03AC265-0FC2-4033-B6A9-17EBC312F0A7}" dt="2022-04-21T12:41:50.469" v="1362" actId="47"/>
        <pc:sldMkLst>
          <pc:docMk/>
          <pc:sldMk cId="3363516345" sldId="303"/>
        </pc:sldMkLst>
        <pc:spChg chg="del">
          <ac:chgData name="Liu Weihao" userId="bf9d38cd-a913-4dee-be94-4828a28ae478" providerId="ADAL" clId="{A03AC265-0FC2-4033-B6A9-17EBC312F0A7}" dt="2022-04-21T12:35:43.852" v="1337" actId="478"/>
          <ac:spMkLst>
            <pc:docMk/>
            <pc:sldMk cId="3363516345" sldId="303"/>
            <ac:spMk id="2" creationId="{90503A8D-63B3-411B-B338-2707009F8972}"/>
          </ac:spMkLst>
        </pc:spChg>
        <pc:spChg chg="add del mod">
          <ac:chgData name="Liu Weihao" userId="bf9d38cd-a913-4dee-be94-4828a28ae478" providerId="ADAL" clId="{A03AC265-0FC2-4033-B6A9-17EBC312F0A7}" dt="2022-04-21T12:35:42.846" v="1336" actId="478"/>
          <ac:spMkLst>
            <pc:docMk/>
            <pc:sldMk cId="3363516345" sldId="303"/>
            <ac:spMk id="4" creationId="{DCAEC390-7909-44D9-9897-9B1BCAFAD023}"/>
          </ac:spMkLst>
        </pc:spChg>
        <pc:spChg chg="del">
          <ac:chgData name="Liu Weihao" userId="bf9d38cd-a913-4dee-be94-4828a28ae478" providerId="ADAL" clId="{A03AC265-0FC2-4033-B6A9-17EBC312F0A7}" dt="2022-04-21T12:35:47.342" v="1339" actId="478"/>
          <ac:spMkLst>
            <pc:docMk/>
            <pc:sldMk cId="3363516345" sldId="303"/>
            <ac:spMk id="7" creationId="{A961F205-1293-4A15-AA77-281223BB76DB}"/>
          </ac:spMkLst>
        </pc:spChg>
        <pc:spChg chg="mod ord">
          <ac:chgData name="Liu Weihao" userId="bf9d38cd-a913-4dee-be94-4828a28ae478" providerId="ADAL" clId="{A03AC265-0FC2-4033-B6A9-17EBC312F0A7}" dt="2022-04-21T12:41:39.178" v="1360" actId="26606"/>
          <ac:spMkLst>
            <pc:docMk/>
            <pc:sldMk cId="3363516345" sldId="303"/>
            <ac:spMk id="8" creationId="{E7E17429-F199-4A52-960C-299A857E927D}"/>
          </ac:spMkLst>
        </pc:spChg>
        <pc:spChg chg="add del mod">
          <ac:chgData name="Liu Weihao" userId="bf9d38cd-a913-4dee-be94-4828a28ae478" providerId="ADAL" clId="{A03AC265-0FC2-4033-B6A9-17EBC312F0A7}" dt="2022-04-21T12:35:44.647" v="1338" actId="478"/>
          <ac:spMkLst>
            <pc:docMk/>
            <pc:sldMk cId="3363516345" sldId="303"/>
            <ac:spMk id="9" creationId="{1FE0EB75-C038-4675-B65A-E8B45D0D7917}"/>
          </ac:spMkLst>
        </pc:spChg>
        <pc:spChg chg="add mod">
          <ac:chgData name="Liu Weihao" userId="bf9d38cd-a913-4dee-be94-4828a28ae478" providerId="ADAL" clId="{A03AC265-0FC2-4033-B6A9-17EBC312F0A7}" dt="2022-04-21T12:41:39.178" v="1360" actId="26606"/>
          <ac:spMkLst>
            <pc:docMk/>
            <pc:sldMk cId="3363516345" sldId="303"/>
            <ac:spMk id="11" creationId="{77FAB275-F3E1-497A-B2BA-577C8EDA0D62}"/>
          </ac:spMkLst>
        </pc:spChg>
        <pc:spChg chg="add del">
          <ac:chgData name="Liu Weihao" userId="bf9d38cd-a913-4dee-be94-4828a28ae478" providerId="ADAL" clId="{A03AC265-0FC2-4033-B6A9-17EBC312F0A7}" dt="2022-04-21T12:36:38.521" v="1355" actId="26606"/>
          <ac:spMkLst>
            <pc:docMk/>
            <pc:sldMk cId="3363516345" sldId="303"/>
            <ac:spMk id="17" creationId="{D4771268-CB57-404A-9271-370EB28F6090}"/>
          </ac:spMkLst>
        </pc:spChg>
        <pc:spChg chg="add del">
          <ac:chgData name="Liu Weihao" userId="bf9d38cd-a913-4dee-be94-4828a28ae478" providerId="ADAL" clId="{A03AC265-0FC2-4033-B6A9-17EBC312F0A7}" dt="2022-04-21T12:36:46.021" v="1357" actId="26606"/>
          <ac:spMkLst>
            <pc:docMk/>
            <pc:sldMk cId="3363516345" sldId="303"/>
            <ac:spMk id="19" creationId="{1707FC24-6981-43D9-B525-C7832BA22463}"/>
          </ac:spMkLst>
        </pc:spChg>
        <pc:spChg chg="add del">
          <ac:chgData name="Liu Weihao" userId="bf9d38cd-a913-4dee-be94-4828a28ae478" providerId="ADAL" clId="{A03AC265-0FC2-4033-B6A9-17EBC312F0A7}" dt="2022-04-21T12:41:39.173" v="1359" actId="26606"/>
          <ac:spMkLst>
            <pc:docMk/>
            <pc:sldMk cId="3363516345" sldId="303"/>
            <ac:spMk id="24" creationId="{7F57BEA8-497D-4AA8-8A18-BDCD696B25FE}"/>
          </ac:spMkLst>
        </pc:spChg>
        <pc:spChg chg="add">
          <ac:chgData name="Liu Weihao" userId="bf9d38cd-a913-4dee-be94-4828a28ae478" providerId="ADAL" clId="{A03AC265-0FC2-4033-B6A9-17EBC312F0A7}" dt="2022-04-21T12:41:39.178" v="1360" actId="26606"/>
          <ac:spMkLst>
            <pc:docMk/>
            <pc:sldMk cId="3363516345" sldId="303"/>
            <ac:spMk id="26" creationId="{D4771268-CB57-404A-9271-370EB28F6090}"/>
          </ac:spMkLst>
        </pc:spChg>
        <pc:picChg chg="del">
          <ac:chgData name="Liu Weihao" userId="bf9d38cd-a913-4dee-be94-4828a28ae478" providerId="ADAL" clId="{A03AC265-0FC2-4033-B6A9-17EBC312F0A7}" dt="2022-04-21T12:35:40.233" v="1335" actId="478"/>
          <ac:picMkLst>
            <pc:docMk/>
            <pc:sldMk cId="3363516345" sldId="303"/>
            <ac:picMk id="5" creationId="{0333C1AE-CE9D-43DD-8C9B-07D6685394D5}"/>
          </ac:picMkLst>
        </pc:picChg>
        <pc:picChg chg="add mod">
          <ac:chgData name="Liu Weihao" userId="bf9d38cd-a913-4dee-be94-4828a28ae478" providerId="ADAL" clId="{A03AC265-0FC2-4033-B6A9-17EBC312F0A7}" dt="2022-04-21T12:36:01.647" v="1347"/>
          <ac:picMkLst>
            <pc:docMk/>
            <pc:sldMk cId="3363516345" sldId="303"/>
            <ac:picMk id="10" creationId="{5DD34851-FF0D-4CA9-8AC0-291FB641683D}"/>
          </ac:picMkLst>
        </pc:picChg>
        <pc:picChg chg="add mod">
          <ac:chgData name="Liu Weihao" userId="bf9d38cd-a913-4dee-be94-4828a28ae478" providerId="ADAL" clId="{A03AC265-0FC2-4033-B6A9-17EBC312F0A7}" dt="2022-04-21T12:41:39.178" v="1360" actId="26606"/>
          <ac:picMkLst>
            <pc:docMk/>
            <pc:sldMk cId="3363516345" sldId="303"/>
            <ac:picMk id="12" creationId="{403B871E-790E-4CEA-AE8B-BC31C8017E38}"/>
          </ac:picMkLst>
        </pc:picChg>
        <pc:cxnChg chg="add del">
          <ac:chgData name="Liu Weihao" userId="bf9d38cd-a913-4dee-be94-4828a28ae478" providerId="ADAL" clId="{A03AC265-0FC2-4033-B6A9-17EBC312F0A7}" dt="2022-04-21T12:41:39.173" v="1359" actId="26606"/>
          <ac:cxnSpMkLst>
            <pc:docMk/>
            <pc:sldMk cId="3363516345" sldId="303"/>
            <ac:cxnSpMk id="21" creationId="{A82415D3-DDE5-4D63-8CB3-23A5EC581B27}"/>
          </ac:cxnSpMkLst>
        </pc:cxnChg>
        <pc:cxnChg chg="add del">
          <ac:chgData name="Liu Weihao" userId="bf9d38cd-a913-4dee-be94-4828a28ae478" providerId="ADAL" clId="{A03AC265-0FC2-4033-B6A9-17EBC312F0A7}" dt="2022-04-21T12:41:39.173" v="1359" actId="26606"/>
          <ac:cxnSpMkLst>
            <pc:docMk/>
            <pc:sldMk cId="3363516345" sldId="303"/>
            <ac:cxnSpMk id="22" creationId="{D2E961F1-4A28-4A5F-BBD4-6E400E5E6C75}"/>
          </ac:cxnSpMkLst>
        </pc:cxnChg>
        <pc:cxnChg chg="add del">
          <ac:chgData name="Liu Weihao" userId="bf9d38cd-a913-4dee-be94-4828a28ae478" providerId="ADAL" clId="{A03AC265-0FC2-4033-B6A9-17EBC312F0A7}" dt="2022-04-21T12:41:39.173" v="1359" actId="26606"/>
          <ac:cxnSpMkLst>
            <pc:docMk/>
            <pc:sldMk cId="3363516345" sldId="303"/>
            <ac:cxnSpMk id="23" creationId="{AD7193FB-6AE6-4B3B-8F89-56B55DD63B4D}"/>
          </ac:cxnSpMkLst>
        </pc:cxnChg>
      </pc:sldChg>
      <pc:sldChg chg="addSp delSp modSp add mod modNotesTx">
        <pc:chgData name="Liu Weihao" userId="bf9d38cd-a913-4dee-be94-4828a28ae478" providerId="ADAL" clId="{A03AC265-0FC2-4033-B6A9-17EBC312F0A7}" dt="2022-04-22T01:20:58.980" v="10456" actId="20577"/>
        <pc:sldMkLst>
          <pc:docMk/>
          <pc:sldMk cId="2776558356" sldId="304"/>
        </pc:sldMkLst>
        <pc:spChg chg="add mod">
          <ac:chgData name="Liu Weihao" userId="bf9d38cd-a913-4dee-be94-4828a28ae478" providerId="ADAL" clId="{A03AC265-0FC2-4033-B6A9-17EBC312F0A7}" dt="2022-04-21T13:38:43.497" v="2177" actId="1076"/>
          <ac:spMkLst>
            <pc:docMk/>
            <pc:sldMk cId="2776558356" sldId="304"/>
            <ac:spMk id="7" creationId="{FC75B4D6-F3CB-4FB3-981A-B2665B661CE1}"/>
          </ac:spMkLst>
        </pc:spChg>
        <pc:spChg chg="mod">
          <ac:chgData name="Liu Weihao" userId="bf9d38cd-a913-4dee-be94-4828a28ae478" providerId="ADAL" clId="{A03AC265-0FC2-4033-B6A9-17EBC312F0A7}" dt="2022-04-22T01:17:32.293" v="10127" actId="20577"/>
          <ac:spMkLst>
            <pc:docMk/>
            <pc:sldMk cId="2776558356" sldId="304"/>
            <ac:spMk id="12" creationId="{74ADC369-B31D-4BAD-A8A9-EB0389064782}"/>
          </ac:spMkLst>
        </pc:spChg>
        <pc:graphicFrameChg chg="del">
          <ac:chgData name="Liu Weihao" userId="bf9d38cd-a913-4dee-be94-4828a28ae478" providerId="ADAL" clId="{A03AC265-0FC2-4033-B6A9-17EBC312F0A7}" dt="2022-04-21T12:41:54.704" v="1363" actId="478"/>
          <ac:graphicFrameMkLst>
            <pc:docMk/>
            <pc:sldMk cId="2776558356" sldId="304"/>
            <ac:graphicFrameMk id="14" creationId="{BADB63A1-8E3F-469C-A3B6-80BBFD6F97D1}"/>
          </ac:graphicFrameMkLst>
        </pc:graphicFrameChg>
        <pc:picChg chg="add mod">
          <ac:chgData name="Liu Weihao" userId="bf9d38cd-a913-4dee-be94-4828a28ae478" providerId="ADAL" clId="{A03AC265-0FC2-4033-B6A9-17EBC312F0A7}" dt="2022-04-21T12:42:18.431" v="1370" actId="1076"/>
          <ac:picMkLst>
            <pc:docMk/>
            <pc:sldMk cId="2776558356" sldId="304"/>
            <ac:picMk id="6" creationId="{1A55C711-962E-41A8-8F90-DE4EE833549A}"/>
          </ac:picMkLst>
        </pc:picChg>
      </pc:sldChg>
      <pc:sldChg chg="modSp add del mod">
        <pc:chgData name="Liu Weihao" userId="bf9d38cd-a913-4dee-be94-4828a28ae478" providerId="ADAL" clId="{A03AC265-0FC2-4033-B6A9-17EBC312F0A7}" dt="2022-04-21T13:50:28.860" v="2386" actId="47"/>
        <pc:sldMkLst>
          <pc:docMk/>
          <pc:sldMk cId="2302558567" sldId="305"/>
        </pc:sldMkLst>
        <pc:spChg chg="mod">
          <ac:chgData name="Liu Weihao" userId="bf9d38cd-a913-4dee-be94-4828a28ae478" providerId="ADAL" clId="{A03AC265-0FC2-4033-B6A9-17EBC312F0A7}" dt="2022-04-21T13:39:00.752" v="2179"/>
          <ac:spMkLst>
            <pc:docMk/>
            <pc:sldMk cId="2302558567" sldId="305"/>
            <ac:spMk id="2" creationId="{0FF6D453-1226-4C8B-8A4A-7469F25263EE}"/>
          </ac:spMkLst>
        </pc:spChg>
      </pc:sldChg>
      <pc:sldChg chg="addSp delSp modSp add del mod ord">
        <pc:chgData name="Liu Weihao" userId="bf9d38cd-a913-4dee-be94-4828a28ae478" providerId="ADAL" clId="{A03AC265-0FC2-4033-B6A9-17EBC312F0A7}" dt="2022-04-21T13:50:00.759" v="2379" actId="47"/>
        <pc:sldMkLst>
          <pc:docMk/>
          <pc:sldMk cId="667442649" sldId="306"/>
        </pc:sldMkLst>
        <pc:graphicFrameChg chg="mod">
          <ac:chgData name="Liu Weihao" userId="bf9d38cd-a913-4dee-be94-4828a28ae478" providerId="ADAL" clId="{A03AC265-0FC2-4033-B6A9-17EBC312F0A7}" dt="2022-04-21T13:33:38.507" v="2041" actId="1076"/>
          <ac:graphicFrameMkLst>
            <pc:docMk/>
            <pc:sldMk cId="667442649" sldId="306"/>
            <ac:graphicFrameMk id="46" creationId="{51FC6EF9-8C22-C660-90F0-5CF925ACC204}"/>
          </ac:graphicFrameMkLst>
        </pc:graphicFrameChg>
        <pc:picChg chg="add mod">
          <ac:chgData name="Liu Weihao" userId="bf9d38cd-a913-4dee-be94-4828a28ae478" providerId="ADAL" clId="{A03AC265-0FC2-4033-B6A9-17EBC312F0A7}" dt="2022-04-21T13:33:40.058" v="2042" actId="1076"/>
          <ac:picMkLst>
            <pc:docMk/>
            <pc:sldMk cId="667442649" sldId="306"/>
            <ac:picMk id="6" creationId="{FA0EA6A9-8A72-46EA-B13C-95F3227CD84B}"/>
          </ac:picMkLst>
        </pc:picChg>
        <pc:picChg chg="del">
          <ac:chgData name="Liu Weihao" userId="bf9d38cd-a913-4dee-be94-4828a28ae478" providerId="ADAL" clId="{A03AC265-0FC2-4033-B6A9-17EBC312F0A7}" dt="2022-04-21T13:30:53.575" v="1960" actId="478"/>
          <ac:picMkLst>
            <pc:docMk/>
            <pc:sldMk cId="667442649" sldId="306"/>
            <ac:picMk id="8" creationId="{E55F18EE-AB46-44CE-B663-755422649F09}"/>
          </ac:picMkLst>
        </pc:picChg>
      </pc:sldChg>
      <pc:sldChg chg="addSp delSp modSp add del mod ord">
        <pc:chgData name="Liu Weihao" userId="bf9d38cd-a913-4dee-be94-4828a28ae478" providerId="ADAL" clId="{A03AC265-0FC2-4033-B6A9-17EBC312F0A7}" dt="2022-04-21T13:43:52.668" v="2257" actId="47"/>
        <pc:sldMkLst>
          <pc:docMk/>
          <pc:sldMk cId="3883863176" sldId="307"/>
        </pc:sldMkLst>
        <pc:spChg chg="add mod">
          <ac:chgData name="Liu Weihao" userId="bf9d38cd-a913-4dee-be94-4828a28ae478" providerId="ADAL" clId="{A03AC265-0FC2-4033-B6A9-17EBC312F0A7}" dt="2022-04-21T13:39:27.815" v="2182" actId="14100"/>
          <ac:spMkLst>
            <pc:docMk/>
            <pc:sldMk cId="3883863176" sldId="307"/>
            <ac:spMk id="6" creationId="{EDE7CD46-9445-44B2-A127-AD6EBFADB693}"/>
          </ac:spMkLst>
        </pc:spChg>
        <pc:spChg chg="mod ord">
          <ac:chgData name="Liu Weihao" userId="bf9d38cd-a913-4dee-be94-4828a28ae478" providerId="ADAL" clId="{A03AC265-0FC2-4033-B6A9-17EBC312F0A7}" dt="2022-04-21T13:39:24.109" v="2181" actId="26606"/>
          <ac:spMkLst>
            <pc:docMk/>
            <pc:sldMk cId="3883863176" sldId="307"/>
            <ac:spMk id="8" creationId="{E7E17429-F199-4A52-960C-299A857E927D}"/>
          </ac:spMkLst>
        </pc:spChg>
        <pc:spChg chg="mod">
          <ac:chgData name="Liu Weihao" userId="bf9d38cd-a913-4dee-be94-4828a28ae478" providerId="ADAL" clId="{A03AC265-0FC2-4033-B6A9-17EBC312F0A7}" dt="2022-04-21T13:39:24.109" v="2181" actId="26606"/>
          <ac:spMkLst>
            <pc:docMk/>
            <pc:sldMk cId="3883863176" sldId="307"/>
            <ac:spMk id="12" creationId="{74ADC369-B31D-4BAD-A8A9-EB0389064782}"/>
          </ac:spMkLst>
        </pc:spChg>
        <pc:spChg chg="add del">
          <ac:chgData name="Liu Weihao" userId="bf9d38cd-a913-4dee-be94-4828a28ae478" providerId="ADAL" clId="{A03AC265-0FC2-4033-B6A9-17EBC312F0A7}" dt="2022-04-21T13:39:24.109" v="2181" actId="26606"/>
          <ac:spMkLst>
            <pc:docMk/>
            <pc:sldMk cId="3883863176" sldId="307"/>
            <ac:spMk id="37" creationId="{D4771268-CB57-404A-9271-370EB28F6090}"/>
          </ac:spMkLst>
        </pc:spChg>
        <pc:spChg chg="add del">
          <ac:chgData name="Liu Weihao" userId="bf9d38cd-a913-4dee-be94-4828a28ae478" providerId="ADAL" clId="{A03AC265-0FC2-4033-B6A9-17EBC312F0A7}" dt="2022-04-21T13:39:24.109" v="2181" actId="26606"/>
          <ac:spMkLst>
            <pc:docMk/>
            <pc:sldMk cId="3883863176" sldId="307"/>
            <ac:spMk id="42" creationId="{C7FA33FF-088D-4F16-95A2-2C64D353DEA8}"/>
          </ac:spMkLst>
        </pc:spChg>
        <pc:spChg chg="add del">
          <ac:chgData name="Liu Weihao" userId="bf9d38cd-a913-4dee-be94-4828a28ae478" providerId="ADAL" clId="{A03AC265-0FC2-4033-B6A9-17EBC312F0A7}" dt="2022-04-21T13:39:24.109" v="2181" actId="26606"/>
          <ac:spMkLst>
            <pc:docMk/>
            <pc:sldMk cId="3883863176" sldId="307"/>
            <ac:spMk id="44" creationId="{A376EFB1-01CF-419F-ABF1-2AF02BBFCBD1}"/>
          </ac:spMkLst>
        </pc:spChg>
        <pc:spChg chg="add del">
          <ac:chgData name="Liu Weihao" userId="bf9d38cd-a913-4dee-be94-4828a28ae478" providerId="ADAL" clId="{A03AC265-0FC2-4033-B6A9-17EBC312F0A7}" dt="2022-04-21T13:39:24.109" v="2181" actId="26606"/>
          <ac:spMkLst>
            <pc:docMk/>
            <pc:sldMk cId="3883863176" sldId="307"/>
            <ac:spMk id="46" creationId="{FF9DEA15-78BD-4750-AA18-B9F28A6D5AB8}"/>
          </ac:spMkLst>
        </pc:spChg>
        <pc:graphicFrameChg chg="del">
          <ac:chgData name="Liu Weihao" userId="bf9d38cd-a913-4dee-be94-4828a28ae478" providerId="ADAL" clId="{A03AC265-0FC2-4033-B6A9-17EBC312F0A7}" dt="2022-04-21T13:35:48.339" v="2044" actId="478"/>
          <ac:graphicFrameMkLst>
            <pc:docMk/>
            <pc:sldMk cId="3883863176" sldId="307"/>
            <ac:graphicFrameMk id="14" creationId="{BADB63A1-8E3F-469C-A3B6-80BBFD6F97D1}"/>
          </ac:graphicFrameMkLst>
        </pc:graphicFrameChg>
      </pc:sldChg>
      <pc:sldChg chg="addSp delSp modSp add del mod ord">
        <pc:chgData name="Liu Weihao" userId="bf9d38cd-a913-4dee-be94-4828a28ae478" providerId="ADAL" clId="{A03AC265-0FC2-4033-B6A9-17EBC312F0A7}" dt="2022-04-21T13:40:56.048" v="2224" actId="47"/>
        <pc:sldMkLst>
          <pc:docMk/>
          <pc:sldMk cId="1265174676" sldId="308"/>
        </pc:sldMkLst>
        <pc:spChg chg="mod">
          <ac:chgData name="Liu Weihao" userId="bf9d38cd-a913-4dee-be94-4828a28ae478" providerId="ADAL" clId="{A03AC265-0FC2-4033-B6A9-17EBC312F0A7}" dt="2022-04-21T13:39:57.091" v="2197" actId="1076"/>
          <ac:spMkLst>
            <pc:docMk/>
            <pc:sldMk cId="1265174676" sldId="308"/>
            <ac:spMk id="2" creationId="{684B3D35-C28D-4EA6-B0F2-5BE5B0A24650}"/>
          </ac:spMkLst>
        </pc:spChg>
        <pc:spChg chg="add mod">
          <ac:chgData name="Liu Weihao" userId="bf9d38cd-a913-4dee-be94-4828a28ae478" providerId="ADAL" clId="{A03AC265-0FC2-4033-B6A9-17EBC312F0A7}" dt="2022-04-21T13:40:29.446" v="2216" actId="20577"/>
          <ac:spMkLst>
            <pc:docMk/>
            <pc:sldMk cId="1265174676" sldId="308"/>
            <ac:spMk id="7" creationId="{35712C98-C1E3-411C-8A95-CF335E96FBEE}"/>
          </ac:spMkLst>
        </pc:spChg>
        <pc:picChg chg="del">
          <ac:chgData name="Liu Weihao" userId="bf9d38cd-a913-4dee-be94-4828a28ae478" providerId="ADAL" clId="{A03AC265-0FC2-4033-B6A9-17EBC312F0A7}" dt="2022-04-21T13:39:58.583" v="2198" actId="478"/>
          <ac:picMkLst>
            <pc:docMk/>
            <pc:sldMk cId="1265174676" sldId="308"/>
            <ac:picMk id="10" creationId="{13FAF2FA-EAD7-407C-9002-A635D70AE11F}"/>
          </ac:picMkLst>
        </pc:picChg>
      </pc:sldChg>
      <pc:sldChg chg="addSp delSp modSp add mod ord modNotesTx">
        <pc:chgData name="Liu Weihao" userId="bf9d38cd-a913-4dee-be94-4828a28ae478" providerId="ADAL" clId="{A03AC265-0FC2-4033-B6A9-17EBC312F0A7}" dt="2022-04-22T01:11:55.893" v="9569" actId="20577"/>
        <pc:sldMkLst>
          <pc:docMk/>
          <pc:sldMk cId="1512036824" sldId="309"/>
        </pc:sldMkLst>
        <pc:spChg chg="add del mod">
          <ac:chgData name="Liu Weihao" userId="bf9d38cd-a913-4dee-be94-4828a28ae478" providerId="ADAL" clId="{A03AC265-0FC2-4033-B6A9-17EBC312F0A7}" dt="2022-04-21T13:41:18.081" v="2238" actId="404"/>
          <ac:spMkLst>
            <pc:docMk/>
            <pc:sldMk cId="1512036824" sldId="309"/>
            <ac:spMk id="2" creationId="{684B3D35-C28D-4EA6-B0F2-5BE5B0A24650}"/>
          </ac:spMkLst>
        </pc:spChg>
        <pc:spChg chg="add del mod">
          <ac:chgData name="Liu Weihao" userId="bf9d38cd-a913-4dee-be94-4828a28ae478" providerId="ADAL" clId="{A03AC265-0FC2-4033-B6A9-17EBC312F0A7}" dt="2022-04-21T13:41:06.781" v="2230" actId="478"/>
          <ac:spMkLst>
            <pc:docMk/>
            <pc:sldMk cId="1512036824" sldId="309"/>
            <ac:spMk id="4" creationId="{DA2A0580-C97D-4B39-9BC1-24E74BEA44D5}"/>
          </ac:spMkLst>
        </pc:spChg>
        <pc:spChg chg="add del mod">
          <ac:chgData name="Liu Weihao" userId="bf9d38cd-a913-4dee-be94-4828a28ae478" providerId="ADAL" clId="{A03AC265-0FC2-4033-B6A9-17EBC312F0A7}" dt="2022-04-21T13:41:06.458" v="2229"/>
          <ac:spMkLst>
            <pc:docMk/>
            <pc:sldMk cId="1512036824" sldId="309"/>
            <ac:spMk id="9" creationId="{01BE422E-0737-4FC2-A686-A2FC69D49108}"/>
          </ac:spMkLst>
        </pc:spChg>
        <pc:graphicFrameChg chg="mod modGraphic">
          <ac:chgData name="Liu Weihao" userId="bf9d38cd-a913-4dee-be94-4828a28ae478" providerId="ADAL" clId="{A03AC265-0FC2-4033-B6A9-17EBC312F0A7}" dt="2022-04-21T13:43:48.553" v="2256" actId="404"/>
          <ac:graphicFrameMkLst>
            <pc:docMk/>
            <pc:sldMk cId="1512036824" sldId="309"/>
            <ac:graphicFrameMk id="29" creationId="{A476D9D5-928F-9D88-DC19-E8AC63C80C43}"/>
          </ac:graphicFrameMkLst>
        </pc:graphicFrameChg>
      </pc:sldChg>
      <pc:sldChg chg="modSp add mod ord modNotesTx">
        <pc:chgData name="Liu Weihao" userId="bf9d38cd-a913-4dee-be94-4828a28ae478" providerId="ADAL" clId="{A03AC265-0FC2-4033-B6A9-17EBC312F0A7}" dt="2022-04-22T01:26:23.584" v="10832" actId="20577"/>
        <pc:sldMkLst>
          <pc:docMk/>
          <pc:sldMk cId="1672068662" sldId="310"/>
        </pc:sldMkLst>
        <pc:spChg chg="mod">
          <ac:chgData name="Liu Weihao" userId="bf9d38cd-a913-4dee-be94-4828a28ae478" providerId="ADAL" clId="{A03AC265-0FC2-4033-B6A9-17EBC312F0A7}" dt="2022-04-21T13:45:12.219" v="2298" actId="14100"/>
          <ac:spMkLst>
            <pc:docMk/>
            <pc:sldMk cId="1672068662" sldId="310"/>
            <ac:spMk id="2" creationId="{684B3D35-C28D-4EA6-B0F2-5BE5B0A24650}"/>
          </ac:spMkLst>
        </pc:spChg>
        <pc:graphicFrameChg chg="mod">
          <ac:chgData name="Liu Weihao" userId="bf9d38cd-a913-4dee-be94-4828a28ae478" providerId="ADAL" clId="{A03AC265-0FC2-4033-B6A9-17EBC312F0A7}" dt="2022-04-21T14:42:43.800" v="2646"/>
          <ac:graphicFrameMkLst>
            <pc:docMk/>
            <pc:sldMk cId="1672068662" sldId="310"/>
            <ac:graphicFrameMk id="29" creationId="{A476D9D5-928F-9D88-DC19-E8AC63C80C43}"/>
          </ac:graphicFrameMkLst>
        </pc:graphicFrameChg>
      </pc:sldChg>
      <pc:sldChg chg="addSp delSp modSp add mod ord modNotesTx">
        <pc:chgData name="Liu Weihao" userId="bf9d38cd-a913-4dee-be94-4828a28ae478" providerId="ADAL" clId="{A03AC265-0FC2-4033-B6A9-17EBC312F0A7}" dt="2022-04-22T01:21:46.582" v="10519" actId="20577"/>
        <pc:sldMkLst>
          <pc:docMk/>
          <pc:sldMk cId="3567494372" sldId="311"/>
        </pc:sldMkLst>
        <pc:spChg chg="del">
          <ac:chgData name="Liu Weihao" userId="bf9d38cd-a913-4dee-be94-4828a28ae478" providerId="ADAL" clId="{A03AC265-0FC2-4033-B6A9-17EBC312F0A7}" dt="2022-04-21T13:49:38.050" v="2371" actId="478"/>
          <ac:spMkLst>
            <pc:docMk/>
            <pc:sldMk cId="3567494372" sldId="311"/>
            <ac:spMk id="2" creationId="{90503A8D-63B3-411B-B338-2707009F8972}"/>
          </ac:spMkLst>
        </pc:spChg>
        <pc:spChg chg="add del mod">
          <ac:chgData name="Liu Weihao" userId="bf9d38cd-a913-4dee-be94-4828a28ae478" providerId="ADAL" clId="{A03AC265-0FC2-4033-B6A9-17EBC312F0A7}" dt="2022-04-21T13:49:39.094" v="2372" actId="478"/>
          <ac:spMkLst>
            <pc:docMk/>
            <pc:sldMk cId="3567494372" sldId="311"/>
            <ac:spMk id="4" creationId="{C9C40511-16C0-40ED-8F04-61037DFDE970}"/>
          </ac:spMkLst>
        </pc:spChg>
        <pc:spChg chg="del">
          <ac:chgData name="Liu Weihao" userId="bf9d38cd-a913-4dee-be94-4828a28ae478" providerId="ADAL" clId="{A03AC265-0FC2-4033-B6A9-17EBC312F0A7}" dt="2022-04-21T13:49:43.462" v="2375" actId="478"/>
          <ac:spMkLst>
            <pc:docMk/>
            <pc:sldMk cId="3567494372" sldId="311"/>
            <ac:spMk id="7" creationId="{A961F205-1293-4A15-AA77-281223BB76DB}"/>
          </ac:spMkLst>
        </pc:spChg>
        <pc:spChg chg="add del mod">
          <ac:chgData name="Liu Weihao" userId="bf9d38cd-a913-4dee-be94-4828a28ae478" providerId="ADAL" clId="{A03AC265-0FC2-4033-B6A9-17EBC312F0A7}" dt="2022-04-21T13:49:40.772" v="2374" actId="478"/>
          <ac:spMkLst>
            <pc:docMk/>
            <pc:sldMk cId="3567494372" sldId="311"/>
            <ac:spMk id="9" creationId="{B0381115-F93E-4063-AA68-67218F3F9634}"/>
          </ac:spMkLst>
        </pc:spChg>
        <pc:spChg chg="add mod">
          <ac:chgData name="Liu Weihao" userId="bf9d38cd-a913-4dee-be94-4828a28ae478" providerId="ADAL" clId="{A03AC265-0FC2-4033-B6A9-17EBC312F0A7}" dt="2022-04-21T13:49:49.857" v="2376"/>
          <ac:spMkLst>
            <pc:docMk/>
            <pc:sldMk cId="3567494372" sldId="311"/>
            <ac:spMk id="10" creationId="{13984E1D-F7FA-4155-843E-B5D76F02AA5D}"/>
          </ac:spMkLst>
        </pc:spChg>
        <pc:graphicFrameChg chg="add mod">
          <ac:chgData name="Liu Weihao" userId="bf9d38cd-a913-4dee-be94-4828a28ae478" providerId="ADAL" clId="{A03AC265-0FC2-4033-B6A9-17EBC312F0A7}" dt="2022-04-21T13:49:55.351" v="2377"/>
          <ac:graphicFrameMkLst>
            <pc:docMk/>
            <pc:sldMk cId="3567494372" sldId="311"/>
            <ac:graphicFrameMk id="11" creationId="{AB211077-927B-47FF-AF1E-69FA4E7EC251}"/>
          </ac:graphicFrameMkLst>
        </pc:graphicFrameChg>
        <pc:picChg chg="del">
          <ac:chgData name="Liu Weihao" userId="bf9d38cd-a913-4dee-be94-4828a28ae478" providerId="ADAL" clId="{A03AC265-0FC2-4033-B6A9-17EBC312F0A7}" dt="2022-04-21T13:49:39.681" v="2373" actId="478"/>
          <ac:picMkLst>
            <pc:docMk/>
            <pc:sldMk cId="3567494372" sldId="311"/>
            <ac:picMk id="5" creationId="{0333C1AE-CE9D-43DD-8C9B-07D6685394D5}"/>
          </ac:picMkLst>
        </pc:picChg>
        <pc:picChg chg="add mod">
          <ac:chgData name="Liu Weihao" userId="bf9d38cd-a913-4dee-be94-4828a28ae478" providerId="ADAL" clId="{A03AC265-0FC2-4033-B6A9-17EBC312F0A7}" dt="2022-04-21T13:49:58.692" v="2378"/>
          <ac:picMkLst>
            <pc:docMk/>
            <pc:sldMk cId="3567494372" sldId="311"/>
            <ac:picMk id="12" creationId="{AB47E496-20EE-4253-9547-550FC8813058}"/>
          </ac:picMkLst>
        </pc:picChg>
      </pc:sldChg>
      <pc:sldChg chg="addSp delSp modSp add mod modNotesTx">
        <pc:chgData name="Liu Weihao" userId="bf9d38cd-a913-4dee-be94-4828a28ae478" providerId="ADAL" clId="{A03AC265-0FC2-4033-B6A9-17EBC312F0A7}" dt="2022-04-22T01:24:37.625" v="10677" actId="20577"/>
        <pc:sldMkLst>
          <pc:docMk/>
          <pc:sldMk cId="3462563063" sldId="312"/>
        </pc:sldMkLst>
        <pc:spChg chg="add del mod">
          <ac:chgData name="Liu Weihao" userId="bf9d38cd-a913-4dee-be94-4828a28ae478" providerId="ADAL" clId="{A03AC265-0FC2-4033-B6A9-17EBC312F0A7}" dt="2022-04-21T13:50:14.960" v="2382" actId="478"/>
          <ac:spMkLst>
            <pc:docMk/>
            <pc:sldMk cId="3462563063" sldId="312"/>
            <ac:spMk id="3" creationId="{CD8C4E67-2A52-482F-BF66-217B50B274AE}"/>
          </ac:spMkLst>
        </pc:spChg>
        <pc:spChg chg="mod">
          <ac:chgData name="Liu Weihao" userId="bf9d38cd-a913-4dee-be94-4828a28ae478" providerId="ADAL" clId="{A03AC265-0FC2-4033-B6A9-17EBC312F0A7}" dt="2022-04-21T14:00:53.347" v="2388"/>
          <ac:spMkLst>
            <pc:docMk/>
            <pc:sldMk cId="3462563063" sldId="312"/>
            <ac:spMk id="10" creationId="{13984E1D-F7FA-4155-843E-B5D76F02AA5D}"/>
          </ac:spMkLst>
        </pc:spChg>
        <pc:graphicFrameChg chg="add mod">
          <ac:chgData name="Liu Weihao" userId="bf9d38cd-a913-4dee-be94-4828a28ae478" providerId="ADAL" clId="{A03AC265-0FC2-4033-B6A9-17EBC312F0A7}" dt="2022-04-21T13:50:15.360" v="2383"/>
          <ac:graphicFrameMkLst>
            <pc:docMk/>
            <pc:sldMk cId="3462563063" sldId="312"/>
            <ac:graphicFrameMk id="9" creationId="{DE381D23-7650-499F-BE00-9282433D10C2}"/>
          </ac:graphicFrameMkLst>
        </pc:graphicFrameChg>
        <pc:graphicFrameChg chg="del">
          <ac:chgData name="Liu Weihao" userId="bf9d38cd-a913-4dee-be94-4828a28ae478" providerId="ADAL" clId="{A03AC265-0FC2-4033-B6A9-17EBC312F0A7}" dt="2022-04-21T13:50:12.815" v="2381" actId="478"/>
          <ac:graphicFrameMkLst>
            <pc:docMk/>
            <pc:sldMk cId="3462563063" sldId="312"/>
            <ac:graphicFrameMk id="11" creationId="{AB211077-927B-47FF-AF1E-69FA4E7EC251}"/>
          </ac:graphicFrameMkLst>
        </pc:graphicFrameChg>
        <pc:picChg chg="del">
          <ac:chgData name="Liu Weihao" userId="bf9d38cd-a913-4dee-be94-4828a28ae478" providerId="ADAL" clId="{A03AC265-0FC2-4033-B6A9-17EBC312F0A7}" dt="2022-04-21T13:50:17.256" v="2384" actId="478"/>
          <ac:picMkLst>
            <pc:docMk/>
            <pc:sldMk cId="3462563063" sldId="312"/>
            <ac:picMk id="12" creationId="{AB47E496-20EE-4253-9547-550FC8813058}"/>
          </ac:picMkLst>
        </pc:picChg>
        <pc:picChg chg="add mod">
          <ac:chgData name="Liu Weihao" userId="bf9d38cd-a913-4dee-be94-4828a28ae478" providerId="ADAL" clId="{A03AC265-0FC2-4033-B6A9-17EBC312F0A7}" dt="2022-04-21T13:50:20.665" v="2385"/>
          <ac:picMkLst>
            <pc:docMk/>
            <pc:sldMk cId="3462563063" sldId="312"/>
            <ac:picMk id="13" creationId="{91CFF9A6-31A6-4C9F-8D1E-1E6EB63A0CFB}"/>
          </ac:picMkLst>
        </pc:picChg>
      </pc:sldChg>
      <pc:sldChg chg="addSp delSp modSp add mod ord modNotesTx">
        <pc:chgData name="Liu Weihao" userId="bf9d38cd-a913-4dee-be94-4828a28ae478" providerId="ADAL" clId="{A03AC265-0FC2-4033-B6A9-17EBC312F0A7}" dt="2022-04-22T01:27:09.734" v="10878" actId="20577"/>
        <pc:sldMkLst>
          <pc:docMk/>
          <pc:sldMk cId="3760816688" sldId="313"/>
        </pc:sldMkLst>
        <pc:spChg chg="add del mod">
          <ac:chgData name="Liu Weihao" userId="bf9d38cd-a913-4dee-be94-4828a28ae478" providerId="ADAL" clId="{A03AC265-0FC2-4033-B6A9-17EBC312F0A7}" dt="2022-04-21T14:09:06.771" v="2411" actId="478"/>
          <ac:spMkLst>
            <pc:docMk/>
            <pc:sldMk cId="3760816688" sldId="313"/>
            <ac:spMk id="3" creationId="{8C689CFE-4F19-4BBB-A308-14413D2DF60B}"/>
          </ac:spMkLst>
        </pc:spChg>
        <pc:spChg chg="add del mod">
          <ac:chgData name="Liu Weihao" userId="bf9d38cd-a913-4dee-be94-4828a28ae478" providerId="ADAL" clId="{A03AC265-0FC2-4033-B6A9-17EBC312F0A7}" dt="2022-04-21T14:43:50.204" v="2661" actId="478"/>
          <ac:spMkLst>
            <pc:docMk/>
            <pc:sldMk cId="3760816688" sldId="313"/>
            <ac:spMk id="5" creationId="{094A0289-E650-45AF-9E95-3FC325EBA3CF}"/>
          </ac:spMkLst>
        </pc:spChg>
        <pc:spChg chg="mod ord">
          <ac:chgData name="Liu Weihao" userId="bf9d38cd-a913-4dee-be94-4828a28ae478" providerId="ADAL" clId="{A03AC265-0FC2-4033-B6A9-17EBC312F0A7}" dt="2022-04-21T14:38:53.468" v="2612" actId="26606"/>
          <ac:spMkLst>
            <pc:docMk/>
            <pc:sldMk cId="3760816688" sldId="313"/>
            <ac:spMk id="8" creationId="{E7E17429-F199-4A52-960C-299A857E927D}"/>
          </ac:spMkLst>
        </pc:spChg>
        <pc:spChg chg="del mod ord">
          <ac:chgData name="Liu Weihao" userId="bf9d38cd-a913-4dee-be94-4828a28ae478" providerId="ADAL" clId="{A03AC265-0FC2-4033-B6A9-17EBC312F0A7}" dt="2022-04-21T14:43:47.863" v="2659" actId="478"/>
          <ac:spMkLst>
            <pc:docMk/>
            <pc:sldMk cId="3760816688" sldId="313"/>
            <ac:spMk id="10" creationId="{13984E1D-F7FA-4155-843E-B5D76F02AA5D}"/>
          </ac:spMkLst>
        </pc:spChg>
        <pc:spChg chg="add mod">
          <ac:chgData name="Liu Weihao" userId="bf9d38cd-a913-4dee-be94-4828a28ae478" providerId="ADAL" clId="{A03AC265-0FC2-4033-B6A9-17EBC312F0A7}" dt="2022-04-21T14:46:18.860" v="2714" actId="207"/>
          <ac:spMkLst>
            <pc:docMk/>
            <pc:sldMk cId="3760816688" sldId="313"/>
            <ac:spMk id="12" creationId="{B2C1C03A-0C3A-4489-9FB6-2B0E8653D659}"/>
          </ac:spMkLst>
        </pc:spChg>
        <pc:spChg chg="add mod">
          <ac:chgData name="Liu Weihao" userId="bf9d38cd-a913-4dee-be94-4828a28ae478" providerId="ADAL" clId="{A03AC265-0FC2-4033-B6A9-17EBC312F0A7}" dt="2022-04-21T14:43:48.136" v="2660"/>
          <ac:spMkLst>
            <pc:docMk/>
            <pc:sldMk cId="3760816688" sldId="313"/>
            <ac:spMk id="14" creationId="{2E528A30-BF1A-483E-B1B5-871614FC7C30}"/>
          </ac:spMkLst>
        </pc:spChg>
        <pc:spChg chg="add">
          <ac:chgData name="Liu Weihao" userId="bf9d38cd-a913-4dee-be94-4828a28ae478" providerId="ADAL" clId="{A03AC265-0FC2-4033-B6A9-17EBC312F0A7}" dt="2022-04-21T14:38:53.468" v="2612" actId="26606"/>
          <ac:spMkLst>
            <pc:docMk/>
            <pc:sldMk cId="3760816688" sldId="313"/>
            <ac:spMk id="17" creationId="{5E39A796-BE83-48B1-B33F-35C4A32AAB57}"/>
          </ac:spMkLst>
        </pc:spChg>
        <pc:spChg chg="add">
          <ac:chgData name="Liu Weihao" userId="bf9d38cd-a913-4dee-be94-4828a28ae478" providerId="ADAL" clId="{A03AC265-0FC2-4033-B6A9-17EBC312F0A7}" dt="2022-04-21T14:38:53.468" v="2612" actId="26606"/>
          <ac:spMkLst>
            <pc:docMk/>
            <pc:sldMk cId="3760816688" sldId="313"/>
            <ac:spMk id="19" creationId="{72F84B47-E267-4194-8194-831DB7B5547F}"/>
          </ac:spMkLst>
        </pc:spChg>
        <pc:graphicFrameChg chg="del">
          <ac:chgData name="Liu Weihao" userId="bf9d38cd-a913-4dee-be94-4828a28ae478" providerId="ADAL" clId="{A03AC265-0FC2-4033-B6A9-17EBC312F0A7}" dt="2022-04-21T14:09:05.990" v="2410" actId="478"/>
          <ac:graphicFrameMkLst>
            <pc:docMk/>
            <pc:sldMk cId="3760816688" sldId="313"/>
            <ac:graphicFrameMk id="9" creationId="{DE381D23-7650-499F-BE00-9282433D10C2}"/>
          </ac:graphicFrameMkLst>
        </pc:graphicFrameChg>
        <pc:picChg chg="add mod ord">
          <ac:chgData name="Liu Weihao" userId="bf9d38cd-a913-4dee-be94-4828a28ae478" providerId="ADAL" clId="{A03AC265-0FC2-4033-B6A9-17EBC312F0A7}" dt="2022-04-21T14:38:53.468" v="2612" actId="26606"/>
          <ac:picMkLst>
            <pc:docMk/>
            <pc:sldMk cId="3760816688" sldId="313"/>
            <ac:picMk id="11" creationId="{F6CD5F52-A012-4279-813D-36CECC503DA9}"/>
          </ac:picMkLst>
        </pc:picChg>
        <pc:picChg chg="del">
          <ac:chgData name="Liu Weihao" userId="bf9d38cd-a913-4dee-be94-4828a28ae478" providerId="ADAL" clId="{A03AC265-0FC2-4033-B6A9-17EBC312F0A7}" dt="2022-04-21T14:09:03.882" v="2409" actId="478"/>
          <ac:picMkLst>
            <pc:docMk/>
            <pc:sldMk cId="3760816688" sldId="313"/>
            <ac:picMk id="13" creationId="{91CFF9A6-31A6-4C9F-8D1E-1E6EB63A0CFB}"/>
          </ac:picMkLst>
        </pc:picChg>
      </pc:sldChg>
      <pc:sldChg chg="addSp delSp modSp add mod ord modNotesTx">
        <pc:chgData name="Liu Weihao" userId="bf9d38cd-a913-4dee-be94-4828a28ae478" providerId="ADAL" clId="{A03AC265-0FC2-4033-B6A9-17EBC312F0A7}" dt="2022-04-22T01:29:16.627" v="10919" actId="20577"/>
        <pc:sldMkLst>
          <pc:docMk/>
          <pc:sldMk cId="3298568692" sldId="314"/>
        </pc:sldMkLst>
        <pc:spChg chg="add del mod">
          <ac:chgData name="Liu Weihao" userId="bf9d38cd-a913-4dee-be94-4828a28ae478" providerId="ADAL" clId="{A03AC265-0FC2-4033-B6A9-17EBC312F0A7}" dt="2022-04-21T14:43:26.069" v="2653" actId="478"/>
          <ac:spMkLst>
            <pc:docMk/>
            <pc:sldMk cId="3298568692" sldId="314"/>
            <ac:spMk id="3" creationId="{FF9A3DE1-6212-420E-9518-6AFE3F86F4C6}"/>
          </ac:spMkLst>
        </pc:spChg>
        <pc:spChg chg="add del mod">
          <ac:chgData name="Liu Weihao" userId="bf9d38cd-a913-4dee-be94-4828a28ae478" providerId="ADAL" clId="{A03AC265-0FC2-4033-B6A9-17EBC312F0A7}" dt="2022-04-21T14:44:00.608" v="2664" actId="478"/>
          <ac:spMkLst>
            <pc:docMk/>
            <pc:sldMk cId="3298568692" sldId="314"/>
            <ac:spMk id="5" creationId="{C955A981-4BC0-4008-A0AA-2B828557CB5C}"/>
          </ac:spMkLst>
        </pc:spChg>
        <pc:spChg chg="add del mod">
          <ac:chgData name="Liu Weihao" userId="bf9d38cd-a913-4dee-be94-4828a28ae478" providerId="ADAL" clId="{A03AC265-0FC2-4033-B6A9-17EBC312F0A7}" dt="2022-04-21T14:43:25.467" v="2652"/>
          <ac:spMkLst>
            <pc:docMk/>
            <pc:sldMk cId="3298568692" sldId="314"/>
            <ac:spMk id="9" creationId="{E395EFA8-C007-4A3F-810F-1B69A8687013}"/>
          </ac:spMkLst>
        </pc:spChg>
        <pc:spChg chg="add del mod">
          <ac:chgData name="Liu Weihao" userId="bf9d38cd-a913-4dee-be94-4828a28ae478" providerId="ADAL" clId="{A03AC265-0FC2-4033-B6A9-17EBC312F0A7}" dt="2022-04-21T14:45:52.151" v="2709" actId="14100"/>
          <ac:spMkLst>
            <pc:docMk/>
            <pc:sldMk cId="3298568692" sldId="314"/>
            <ac:spMk id="10" creationId="{13984E1D-F7FA-4155-843E-B5D76F02AA5D}"/>
          </ac:spMkLst>
        </pc:spChg>
        <pc:graphicFrameChg chg="del">
          <ac:chgData name="Liu Weihao" userId="bf9d38cd-a913-4dee-be94-4828a28ae478" providerId="ADAL" clId="{A03AC265-0FC2-4033-B6A9-17EBC312F0A7}" dt="2022-04-21T14:43:58.713" v="2663" actId="478"/>
          <ac:graphicFrameMkLst>
            <pc:docMk/>
            <pc:sldMk cId="3298568692" sldId="314"/>
            <ac:graphicFrameMk id="11" creationId="{AB211077-927B-47FF-AF1E-69FA4E7EC251}"/>
          </ac:graphicFrameMkLst>
        </pc:graphicFrameChg>
        <pc:graphicFrameChg chg="add mod modGraphic">
          <ac:chgData name="Liu Weihao" userId="bf9d38cd-a913-4dee-be94-4828a28ae478" providerId="ADAL" clId="{A03AC265-0FC2-4033-B6A9-17EBC312F0A7}" dt="2022-04-21T15:05:54.318" v="2953" actId="20577"/>
          <ac:graphicFrameMkLst>
            <pc:docMk/>
            <pc:sldMk cId="3298568692" sldId="314"/>
            <ac:graphicFrameMk id="15" creationId="{D81B4762-6FA7-4557-B674-D2A9479D7D43}"/>
          </ac:graphicFrameMkLst>
        </pc:graphicFrameChg>
        <pc:picChg chg="del">
          <ac:chgData name="Liu Weihao" userId="bf9d38cd-a913-4dee-be94-4828a28ae478" providerId="ADAL" clId="{A03AC265-0FC2-4033-B6A9-17EBC312F0A7}" dt="2022-04-21T14:43:55.546" v="2662" actId="478"/>
          <ac:picMkLst>
            <pc:docMk/>
            <pc:sldMk cId="3298568692" sldId="314"/>
            <ac:picMk id="12" creationId="{AB47E496-20EE-4253-9547-550FC8813058}"/>
          </ac:picMkLst>
        </pc:picChg>
        <pc:picChg chg="add mod">
          <ac:chgData name="Liu Weihao" userId="bf9d38cd-a913-4dee-be94-4828a28ae478" providerId="ADAL" clId="{A03AC265-0FC2-4033-B6A9-17EBC312F0A7}" dt="2022-04-21T14:44:49.576" v="2676" actId="1076"/>
          <ac:picMkLst>
            <pc:docMk/>
            <pc:sldMk cId="3298568692" sldId="314"/>
            <ac:picMk id="13" creationId="{2A9FA4F2-30E5-4E5A-97FD-8BF914B10B10}"/>
          </ac:picMkLst>
        </pc:picChg>
        <pc:picChg chg="add mod">
          <ac:chgData name="Liu Weihao" userId="bf9d38cd-a913-4dee-be94-4828a28ae478" providerId="ADAL" clId="{A03AC265-0FC2-4033-B6A9-17EBC312F0A7}" dt="2022-04-21T14:44:46.732" v="2674" actId="1076"/>
          <ac:picMkLst>
            <pc:docMk/>
            <pc:sldMk cId="3298568692" sldId="314"/>
            <ac:picMk id="14" creationId="{132112BB-E0A1-47C9-8825-37FD7317B2EB}"/>
          </ac:picMkLst>
        </pc:picChg>
      </pc:sldChg>
      <pc:sldChg chg="addSp delSp modSp add mod modNotesTx">
        <pc:chgData name="Liu Weihao" userId="bf9d38cd-a913-4dee-be94-4828a28ae478" providerId="ADAL" clId="{A03AC265-0FC2-4033-B6A9-17EBC312F0A7}" dt="2022-04-22T01:30:55.983" v="11050" actId="20577"/>
        <pc:sldMkLst>
          <pc:docMk/>
          <pc:sldMk cId="3110273573" sldId="315"/>
        </pc:sldMkLst>
        <pc:spChg chg="mod">
          <ac:chgData name="Liu Weihao" userId="bf9d38cd-a913-4dee-be94-4828a28ae478" providerId="ADAL" clId="{A03AC265-0FC2-4033-B6A9-17EBC312F0A7}" dt="2022-04-21T15:06:26.198" v="2963" actId="20577"/>
          <ac:spMkLst>
            <pc:docMk/>
            <pc:sldMk cId="3110273573" sldId="315"/>
            <ac:spMk id="10" creationId="{13984E1D-F7FA-4155-843E-B5D76F02AA5D}"/>
          </ac:spMkLst>
        </pc:spChg>
        <pc:graphicFrameChg chg="mod">
          <ac:chgData name="Liu Weihao" userId="bf9d38cd-a913-4dee-be94-4828a28ae478" providerId="ADAL" clId="{A03AC265-0FC2-4033-B6A9-17EBC312F0A7}" dt="2022-04-21T15:20:57.690" v="3424" actId="20577"/>
          <ac:graphicFrameMkLst>
            <pc:docMk/>
            <pc:sldMk cId="3110273573" sldId="315"/>
            <ac:graphicFrameMk id="15" creationId="{D81B4762-6FA7-4557-B674-D2A9479D7D43}"/>
          </ac:graphicFrameMkLst>
        </pc:graphicFrameChg>
        <pc:picChg chg="add mod">
          <ac:chgData name="Liu Weihao" userId="bf9d38cd-a913-4dee-be94-4828a28ae478" providerId="ADAL" clId="{A03AC265-0FC2-4033-B6A9-17EBC312F0A7}" dt="2022-04-21T15:06:39.629" v="2970" actId="1076"/>
          <ac:picMkLst>
            <pc:docMk/>
            <pc:sldMk cId="3110273573" sldId="315"/>
            <ac:picMk id="7" creationId="{FC72DB93-E36D-4A91-833B-CDFA02B93F12}"/>
          </ac:picMkLst>
        </pc:picChg>
        <pc:picChg chg="del">
          <ac:chgData name="Liu Weihao" userId="bf9d38cd-a913-4dee-be94-4828a28ae478" providerId="ADAL" clId="{A03AC265-0FC2-4033-B6A9-17EBC312F0A7}" dt="2022-04-21T15:06:30.455" v="2965" actId="478"/>
          <ac:picMkLst>
            <pc:docMk/>
            <pc:sldMk cId="3110273573" sldId="315"/>
            <ac:picMk id="13" creationId="{2A9FA4F2-30E5-4E5A-97FD-8BF914B10B10}"/>
          </ac:picMkLst>
        </pc:picChg>
        <pc:picChg chg="del">
          <ac:chgData name="Liu Weihao" userId="bf9d38cd-a913-4dee-be94-4828a28ae478" providerId="ADAL" clId="{A03AC265-0FC2-4033-B6A9-17EBC312F0A7}" dt="2022-04-21T15:06:29.120" v="2964" actId="478"/>
          <ac:picMkLst>
            <pc:docMk/>
            <pc:sldMk cId="3110273573" sldId="315"/>
            <ac:picMk id="14" creationId="{132112BB-E0A1-47C9-8825-37FD7317B2EB}"/>
          </ac:picMkLst>
        </pc:picChg>
      </pc:sldChg>
      <pc:sldChg chg="addSp delSp modSp add mod ord modNotesTx">
        <pc:chgData name="Liu Weihao" userId="bf9d38cd-a913-4dee-be94-4828a28ae478" providerId="ADAL" clId="{A03AC265-0FC2-4033-B6A9-17EBC312F0A7}" dt="2022-04-22T01:30:04.775" v="10993" actId="20577"/>
        <pc:sldMkLst>
          <pc:docMk/>
          <pc:sldMk cId="3099921259" sldId="316"/>
        </pc:sldMkLst>
        <pc:spChg chg="add del mod">
          <ac:chgData name="Liu Weihao" userId="bf9d38cd-a913-4dee-be94-4828a28ae478" providerId="ADAL" clId="{A03AC265-0FC2-4033-B6A9-17EBC312F0A7}" dt="2022-04-21T15:07:37.904" v="2992" actId="478"/>
          <ac:spMkLst>
            <pc:docMk/>
            <pc:sldMk cId="3099921259" sldId="316"/>
            <ac:spMk id="3" creationId="{51E00EFC-ECC9-45D2-95D8-40BD967DAB97}"/>
          </ac:spMkLst>
        </pc:spChg>
        <pc:spChg chg="add mod">
          <ac:chgData name="Liu Weihao" userId="bf9d38cd-a913-4dee-be94-4828a28ae478" providerId="ADAL" clId="{A03AC265-0FC2-4033-B6A9-17EBC312F0A7}" dt="2022-04-21T15:09:00.605" v="3017" actId="207"/>
          <ac:spMkLst>
            <pc:docMk/>
            <pc:sldMk cId="3099921259" sldId="316"/>
            <ac:spMk id="9" creationId="{80E5F672-B7ED-476B-A61A-5DDACDE931BA}"/>
          </ac:spMkLst>
        </pc:spChg>
        <pc:spChg chg="mod">
          <ac:chgData name="Liu Weihao" userId="bf9d38cd-a913-4dee-be94-4828a28ae478" providerId="ADAL" clId="{A03AC265-0FC2-4033-B6A9-17EBC312F0A7}" dt="2022-04-21T15:07:31.283" v="2990" actId="20577"/>
          <ac:spMkLst>
            <pc:docMk/>
            <pc:sldMk cId="3099921259" sldId="316"/>
            <ac:spMk id="10" creationId="{13984E1D-F7FA-4155-843E-B5D76F02AA5D}"/>
          </ac:spMkLst>
        </pc:spChg>
        <pc:graphicFrameChg chg="add del mod">
          <ac:chgData name="Liu Weihao" userId="bf9d38cd-a913-4dee-be94-4828a28ae478" providerId="ADAL" clId="{A03AC265-0FC2-4033-B6A9-17EBC312F0A7}" dt="2022-04-21T15:08:17.799" v="2997"/>
          <ac:graphicFrameMkLst>
            <pc:docMk/>
            <pc:sldMk cId="3099921259" sldId="316"/>
            <ac:graphicFrameMk id="4" creationId="{8581487E-1C61-4D70-A057-C3076A732BAA}"/>
          </ac:graphicFrameMkLst>
        </pc:graphicFrameChg>
        <pc:graphicFrameChg chg="del">
          <ac:chgData name="Liu Weihao" userId="bf9d38cd-a913-4dee-be94-4828a28ae478" providerId="ADAL" clId="{A03AC265-0FC2-4033-B6A9-17EBC312F0A7}" dt="2022-04-21T15:07:35.836" v="2991" actId="478"/>
          <ac:graphicFrameMkLst>
            <pc:docMk/>
            <pc:sldMk cId="3099921259" sldId="316"/>
            <ac:graphicFrameMk id="15" creationId="{D81B4762-6FA7-4557-B674-D2A9479D7D43}"/>
          </ac:graphicFrameMkLst>
        </pc:graphicFrameChg>
        <pc:picChg chg="del">
          <ac:chgData name="Liu Weihao" userId="bf9d38cd-a913-4dee-be94-4828a28ae478" providerId="ADAL" clId="{A03AC265-0FC2-4033-B6A9-17EBC312F0A7}" dt="2022-04-21T15:07:24.139" v="2972" actId="478"/>
          <ac:picMkLst>
            <pc:docMk/>
            <pc:sldMk cId="3099921259" sldId="316"/>
            <ac:picMk id="7" creationId="{FC72DB93-E36D-4A91-833B-CDFA02B93F12}"/>
          </ac:picMkLst>
        </pc:picChg>
      </pc:sldChg>
      <pc:sldChg chg="addSp delSp modSp add mod ord modNotes modNotesTx">
        <pc:chgData name="Liu Weihao" userId="bf9d38cd-a913-4dee-be94-4828a28ae478" providerId="ADAL" clId="{A03AC265-0FC2-4033-B6A9-17EBC312F0A7}" dt="2022-04-22T01:34:38.123" v="11275" actId="20577"/>
        <pc:sldMkLst>
          <pc:docMk/>
          <pc:sldMk cId="2822616532" sldId="317"/>
        </pc:sldMkLst>
        <pc:spChg chg="mod">
          <ac:chgData name="Liu Weihao" userId="bf9d38cd-a913-4dee-be94-4828a28ae478" providerId="ADAL" clId="{A03AC265-0FC2-4033-B6A9-17EBC312F0A7}" dt="2022-04-21T15:22:42.746" v="3459" actId="26606"/>
          <ac:spMkLst>
            <pc:docMk/>
            <pc:sldMk cId="2822616532" sldId="317"/>
            <ac:spMk id="12" creationId="{74ADC369-B31D-4BAD-A8A9-EB0389064782}"/>
          </ac:spMkLst>
        </pc:spChg>
        <pc:spChg chg="del">
          <ac:chgData name="Liu Weihao" userId="bf9d38cd-a913-4dee-be94-4828a28ae478" providerId="ADAL" clId="{A03AC265-0FC2-4033-B6A9-17EBC312F0A7}" dt="2022-04-21T15:22:42.746" v="3459" actId="26606"/>
          <ac:spMkLst>
            <pc:docMk/>
            <pc:sldMk cId="2822616532" sldId="317"/>
            <ac:spMk id="37" creationId="{D4771268-CB57-404A-9271-370EB28F6090}"/>
          </ac:spMkLst>
        </pc:spChg>
        <pc:spChg chg="add">
          <ac:chgData name="Liu Weihao" userId="bf9d38cd-a913-4dee-be94-4828a28ae478" providerId="ADAL" clId="{A03AC265-0FC2-4033-B6A9-17EBC312F0A7}" dt="2022-04-21T15:22:42.746" v="3459" actId="26606"/>
          <ac:spMkLst>
            <pc:docMk/>
            <pc:sldMk cId="2822616532" sldId="317"/>
            <ac:spMk id="42" creationId="{D4771268-CB57-404A-9271-370EB28F6090}"/>
          </ac:spMkLst>
        </pc:spChg>
        <pc:graphicFrameChg chg="add del mod">
          <ac:chgData name="Liu Weihao" userId="bf9d38cd-a913-4dee-be94-4828a28ae478" providerId="ADAL" clId="{A03AC265-0FC2-4033-B6A9-17EBC312F0A7}" dt="2022-04-21T15:22:24.334" v="3457"/>
          <ac:graphicFrameMkLst>
            <pc:docMk/>
            <pc:sldMk cId="2822616532" sldId="317"/>
            <ac:graphicFrameMk id="2" creationId="{D5B483AB-0C42-4F86-8822-84C0497063D8}"/>
          </ac:graphicFrameMkLst>
        </pc:graphicFrameChg>
        <pc:graphicFrameChg chg="add mod modGraphic">
          <ac:chgData name="Liu Weihao" userId="bf9d38cd-a913-4dee-be94-4828a28ae478" providerId="ADAL" clId="{A03AC265-0FC2-4033-B6A9-17EBC312F0A7}" dt="2022-04-21T16:28:36.738" v="3958" actId="14734"/>
          <ac:graphicFrameMkLst>
            <pc:docMk/>
            <pc:sldMk cId="2822616532" sldId="317"/>
            <ac:graphicFrameMk id="3" creationId="{0A08FC8B-9EF2-4643-B208-8B93005B72C7}"/>
          </ac:graphicFrameMkLst>
        </pc:graphicFrameChg>
        <pc:graphicFrameChg chg="del">
          <ac:chgData name="Liu Weihao" userId="bf9d38cd-a913-4dee-be94-4828a28ae478" providerId="ADAL" clId="{A03AC265-0FC2-4033-B6A9-17EBC312F0A7}" dt="2022-04-21T15:22:23.366" v="3454" actId="478"/>
          <ac:graphicFrameMkLst>
            <pc:docMk/>
            <pc:sldMk cId="2822616532" sldId="317"/>
            <ac:graphicFrameMk id="14" creationId="{BADB63A1-8E3F-469C-A3B6-80BBFD6F97D1}"/>
          </ac:graphicFrameMkLst>
        </pc:graphicFrameChg>
      </pc:sldChg>
      <pc:sldChg chg="addSp delSp modSp add mod ord modNotesTx">
        <pc:chgData name="Liu Weihao" userId="bf9d38cd-a913-4dee-be94-4828a28ae478" providerId="ADAL" clId="{A03AC265-0FC2-4033-B6A9-17EBC312F0A7}" dt="2022-04-22T01:36:03.738" v="11399" actId="20577"/>
        <pc:sldMkLst>
          <pc:docMk/>
          <pc:sldMk cId="2114756761" sldId="318"/>
        </pc:sldMkLst>
        <pc:spChg chg="add del mod">
          <ac:chgData name="Liu Weihao" userId="bf9d38cd-a913-4dee-be94-4828a28ae478" providerId="ADAL" clId="{A03AC265-0FC2-4033-B6A9-17EBC312F0A7}" dt="2022-04-21T15:33:26.191" v="3534" actId="478"/>
          <ac:spMkLst>
            <pc:docMk/>
            <pc:sldMk cId="2114756761" sldId="318"/>
            <ac:spMk id="3" creationId="{832B897E-E599-48C1-AF0B-9BAB720B082A}"/>
          </ac:spMkLst>
        </pc:spChg>
        <pc:spChg chg="del">
          <ac:chgData name="Liu Weihao" userId="bf9d38cd-a913-4dee-be94-4828a28ae478" providerId="ADAL" clId="{A03AC265-0FC2-4033-B6A9-17EBC312F0A7}" dt="2022-04-21T15:33:24.040" v="3533" actId="478"/>
          <ac:spMkLst>
            <pc:docMk/>
            <pc:sldMk cId="2114756761" sldId="318"/>
            <ac:spMk id="9" creationId="{80E5F672-B7ED-476B-A61A-5DDACDE931BA}"/>
          </ac:spMkLst>
        </pc:spChg>
        <pc:spChg chg="mod">
          <ac:chgData name="Liu Weihao" userId="bf9d38cd-a913-4dee-be94-4828a28ae478" providerId="ADAL" clId="{A03AC265-0FC2-4033-B6A9-17EBC312F0A7}" dt="2022-04-21T15:37:09.321" v="3579" actId="20577"/>
          <ac:spMkLst>
            <pc:docMk/>
            <pc:sldMk cId="2114756761" sldId="318"/>
            <ac:spMk id="10" creationId="{13984E1D-F7FA-4155-843E-B5D76F02AA5D}"/>
          </ac:spMkLst>
        </pc:spChg>
        <pc:spChg chg="add del mod">
          <ac:chgData name="Liu Weihao" userId="bf9d38cd-a913-4dee-be94-4828a28ae478" providerId="ADAL" clId="{A03AC265-0FC2-4033-B6A9-17EBC312F0A7}" dt="2022-04-21T15:33:38.944" v="3538"/>
          <ac:spMkLst>
            <pc:docMk/>
            <pc:sldMk cId="2114756761" sldId="318"/>
            <ac:spMk id="11" creationId="{1CC49D2B-65A0-4182-B671-0BF4D5CF577F}"/>
          </ac:spMkLst>
        </pc:spChg>
        <pc:spChg chg="add mod">
          <ac:chgData name="Liu Weihao" userId="bf9d38cd-a913-4dee-be94-4828a28ae478" providerId="ADAL" clId="{A03AC265-0FC2-4033-B6A9-17EBC312F0A7}" dt="2022-04-21T16:53:20.529" v="4499" actId="207"/>
          <ac:spMkLst>
            <pc:docMk/>
            <pc:sldMk cId="2114756761" sldId="318"/>
            <ac:spMk id="12" creationId="{38EDA1E6-E8EB-4349-AF13-E1498985B949}"/>
          </ac:spMkLst>
        </pc:spChg>
        <pc:graphicFrameChg chg="add mod">
          <ac:chgData name="Liu Weihao" userId="bf9d38cd-a913-4dee-be94-4828a28ae478" providerId="ADAL" clId="{A03AC265-0FC2-4033-B6A9-17EBC312F0A7}" dt="2022-04-21T16:38:12.906" v="4256" actId="1076"/>
          <ac:graphicFrameMkLst>
            <pc:docMk/>
            <pc:sldMk cId="2114756761" sldId="318"/>
            <ac:graphicFrameMk id="4" creationId="{55B551B3-3260-411A-9F33-BEAA5836C5F4}"/>
          </ac:graphicFrameMkLst>
        </pc:graphicFrameChg>
        <pc:graphicFrameChg chg="add mod">
          <ac:chgData name="Liu Weihao" userId="bf9d38cd-a913-4dee-be94-4828a28ae478" providerId="ADAL" clId="{A03AC265-0FC2-4033-B6A9-17EBC312F0A7}" dt="2022-04-21T16:38:12.523" v="4255" actId="1076"/>
          <ac:graphicFrameMkLst>
            <pc:docMk/>
            <pc:sldMk cId="2114756761" sldId="318"/>
            <ac:graphicFrameMk id="5" creationId="{D8615B2F-A2B7-4E15-AC4A-82C7FEF510F5}"/>
          </ac:graphicFrameMkLst>
        </pc:graphicFrameChg>
        <pc:graphicFrameChg chg="add del mod">
          <ac:chgData name="Liu Weihao" userId="bf9d38cd-a913-4dee-be94-4828a28ae478" providerId="ADAL" clId="{A03AC265-0FC2-4033-B6A9-17EBC312F0A7}" dt="2022-04-21T16:38:13.968" v="4258"/>
          <ac:graphicFrameMkLst>
            <pc:docMk/>
            <pc:sldMk cId="2114756761" sldId="318"/>
            <ac:graphicFrameMk id="6" creationId="{C74700E0-573D-4699-9C14-FA62E386F302}"/>
          </ac:graphicFrameMkLst>
        </pc:graphicFrameChg>
        <pc:graphicFrameChg chg="add del mod">
          <ac:chgData name="Liu Weihao" userId="bf9d38cd-a913-4dee-be94-4828a28ae478" providerId="ADAL" clId="{A03AC265-0FC2-4033-B6A9-17EBC312F0A7}" dt="2022-04-21T15:38:03.569" v="3581" actId="478"/>
          <ac:graphicFrameMkLst>
            <pc:docMk/>
            <pc:sldMk cId="2114756761" sldId="318"/>
            <ac:graphicFrameMk id="7" creationId="{71F1A858-1569-46BB-9498-FB55AE9399B4}"/>
          </ac:graphicFrameMkLst>
        </pc:graphicFrameChg>
      </pc:sldChg>
      <pc:sldChg chg="addSp delSp modSp add mod modNotesTx">
        <pc:chgData name="Liu Weihao" userId="bf9d38cd-a913-4dee-be94-4828a28ae478" providerId="ADAL" clId="{A03AC265-0FC2-4033-B6A9-17EBC312F0A7}" dt="2022-04-22T01:38:16.921" v="11410" actId="20577"/>
        <pc:sldMkLst>
          <pc:docMk/>
          <pc:sldMk cId="2231571860" sldId="319"/>
        </pc:sldMkLst>
        <pc:spChg chg="add mod">
          <ac:chgData name="Liu Weihao" userId="bf9d38cd-a913-4dee-be94-4828a28ae478" providerId="ADAL" clId="{A03AC265-0FC2-4033-B6A9-17EBC312F0A7}" dt="2022-04-21T15:33:54.030" v="3540" actId="26606"/>
          <ac:spMkLst>
            <pc:docMk/>
            <pc:sldMk cId="2231571860" sldId="319"/>
            <ac:spMk id="6" creationId="{446EE3E0-9061-4798-BF8B-B201221C7FAE}"/>
          </ac:spMkLst>
        </pc:spChg>
        <pc:spChg chg="mod">
          <ac:chgData name="Liu Weihao" userId="bf9d38cd-a913-4dee-be94-4828a28ae478" providerId="ADAL" clId="{A03AC265-0FC2-4033-B6A9-17EBC312F0A7}" dt="2022-04-21T15:34:02.314" v="3544" actId="404"/>
          <ac:spMkLst>
            <pc:docMk/>
            <pc:sldMk cId="2231571860" sldId="319"/>
            <ac:spMk id="12" creationId="{74ADC369-B31D-4BAD-A8A9-EB0389064782}"/>
          </ac:spMkLst>
        </pc:spChg>
        <pc:spChg chg="del">
          <ac:chgData name="Liu Weihao" userId="bf9d38cd-a913-4dee-be94-4828a28ae478" providerId="ADAL" clId="{A03AC265-0FC2-4033-B6A9-17EBC312F0A7}" dt="2022-04-21T15:33:54.030" v="3540" actId="26606"/>
          <ac:spMkLst>
            <pc:docMk/>
            <pc:sldMk cId="2231571860" sldId="319"/>
            <ac:spMk id="42" creationId="{D4771268-CB57-404A-9271-370EB28F6090}"/>
          </ac:spMkLst>
        </pc:spChg>
        <pc:spChg chg="add">
          <ac:chgData name="Liu Weihao" userId="bf9d38cd-a913-4dee-be94-4828a28ae478" providerId="ADAL" clId="{A03AC265-0FC2-4033-B6A9-17EBC312F0A7}" dt="2022-04-21T15:33:54.030" v="3540" actId="26606"/>
          <ac:spMkLst>
            <pc:docMk/>
            <pc:sldMk cId="2231571860" sldId="319"/>
            <ac:spMk id="47" creationId="{D4771268-CB57-404A-9271-370EB28F6090}"/>
          </ac:spMkLst>
        </pc:spChg>
        <pc:graphicFrameChg chg="add del mod">
          <ac:chgData name="Liu Weihao" userId="bf9d38cd-a913-4dee-be94-4828a28ae478" providerId="ADAL" clId="{A03AC265-0FC2-4033-B6A9-17EBC312F0A7}" dt="2022-04-21T15:33:42.755" v="3539" actId="478"/>
          <ac:graphicFrameMkLst>
            <pc:docMk/>
            <pc:sldMk cId="2231571860" sldId="319"/>
            <ac:graphicFrameMk id="2" creationId="{A1750425-AFB0-49A2-AB49-C35D5C271E99}"/>
          </ac:graphicFrameMkLst>
        </pc:graphicFrameChg>
        <pc:graphicFrameChg chg="del">
          <ac:chgData name="Liu Weihao" userId="bf9d38cd-a913-4dee-be94-4828a28ae478" providerId="ADAL" clId="{A03AC265-0FC2-4033-B6A9-17EBC312F0A7}" dt="2022-04-21T15:31:36.557" v="3520" actId="478"/>
          <ac:graphicFrameMkLst>
            <pc:docMk/>
            <pc:sldMk cId="2231571860" sldId="319"/>
            <ac:graphicFrameMk id="3" creationId="{0A08FC8B-9EF2-4643-B208-8B93005B72C7}"/>
          </ac:graphicFrameMkLst>
        </pc:graphicFrameChg>
        <pc:graphicFrameChg chg="add del mod">
          <ac:chgData name="Liu Weihao" userId="bf9d38cd-a913-4dee-be94-4828a28ae478" providerId="ADAL" clId="{A03AC265-0FC2-4033-B6A9-17EBC312F0A7}" dt="2022-04-21T15:32:14.920" v="3528"/>
          <ac:graphicFrameMkLst>
            <pc:docMk/>
            <pc:sldMk cId="2231571860" sldId="319"/>
            <ac:graphicFrameMk id="4" creationId="{97BB96E2-0CFB-4BA8-9524-FC25DDBA2F8E}"/>
          </ac:graphicFrameMkLst>
        </pc:graphicFrameChg>
        <pc:graphicFrameChg chg="add mod modGraphic">
          <ac:chgData name="Liu Weihao" userId="bf9d38cd-a913-4dee-be94-4828a28ae478" providerId="ADAL" clId="{A03AC265-0FC2-4033-B6A9-17EBC312F0A7}" dt="2022-04-21T15:35:25.737" v="3569" actId="1076"/>
          <ac:graphicFrameMkLst>
            <pc:docMk/>
            <pc:sldMk cId="2231571860" sldId="319"/>
            <ac:graphicFrameMk id="5" creationId="{A8D72EE1-50D4-4F4F-983C-840A5D99D0F6}"/>
          </ac:graphicFrameMkLst>
        </pc:graphicFrameChg>
        <pc:graphicFrameChg chg="add mod">
          <ac:chgData name="Liu Weihao" userId="bf9d38cd-a913-4dee-be94-4828a28ae478" providerId="ADAL" clId="{A03AC265-0FC2-4033-B6A9-17EBC312F0A7}" dt="2022-04-21T15:35:28.326" v="3571" actId="1076"/>
          <ac:graphicFrameMkLst>
            <pc:docMk/>
            <pc:sldMk cId="2231571860" sldId="319"/>
            <ac:graphicFrameMk id="7" creationId="{D7A9AAD0-2DA6-46EE-8548-4F6A9BABDC8C}"/>
          </ac:graphicFrameMkLst>
        </pc:graphicFrameChg>
      </pc:sldChg>
      <pc:sldChg chg="addSp delSp modSp add mod modNotesTx">
        <pc:chgData name="Liu Weihao" userId="bf9d38cd-a913-4dee-be94-4828a28ae478" providerId="ADAL" clId="{A03AC265-0FC2-4033-B6A9-17EBC312F0A7}" dt="2022-04-22T01:36:56.772" v="11400" actId="20577"/>
        <pc:sldMkLst>
          <pc:docMk/>
          <pc:sldMk cId="4271722981" sldId="320"/>
        </pc:sldMkLst>
        <pc:spChg chg="add del mod">
          <ac:chgData name="Liu Weihao" userId="bf9d38cd-a913-4dee-be94-4828a28ae478" providerId="ADAL" clId="{A03AC265-0FC2-4033-B6A9-17EBC312F0A7}" dt="2022-04-21T16:27:15.803" v="3934" actId="478"/>
          <ac:spMkLst>
            <pc:docMk/>
            <pc:sldMk cId="4271722981" sldId="320"/>
            <ac:spMk id="3" creationId="{B5274F44-8374-4D5D-80BB-F1EF2123B432}"/>
          </ac:spMkLst>
        </pc:spChg>
        <pc:spChg chg="mod ord">
          <ac:chgData name="Liu Weihao" userId="bf9d38cd-a913-4dee-be94-4828a28ae478" providerId="ADAL" clId="{A03AC265-0FC2-4033-B6A9-17EBC312F0A7}" dt="2022-04-21T16:27:29.987" v="3940" actId="26606"/>
          <ac:spMkLst>
            <pc:docMk/>
            <pc:sldMk cId="4271722981" sldId="320"/>
            <ac:spMk id="8" creationId="{E7E17429-F199-4A52-960C-299A857E927D}"/>
          </ac:spMkLst>
        </pc:spChg>
        <pc:spChg chg="mod">
          <ac:chgData name="Liu Weihao" userId="bf9d38cd-a913-4dee-be94-4828a28ae478" providerId="ADAL" clId="{A03AC265-0FC2-4033-B6A9-17EBC312F0A7}" dt="2022-04-21T16:27:46.622" v="3956" actId="1076"/>
          <ac:spMkLst>
            <pc:docMk/>
            <pc:sldMk cId="4271722981" sldId="320"/>
            <ac:spMk id="10" creationId="{13984E1D-F7FA-4155-843E-B5D76F02AA5D}"/>
          </ac:spMkLst>
        </pc:spChg>
        <pc:spChg chg="del">
          <ac:chgData name="Liu Weihao" userId="bf9d38cd-a913-4dee-be94-4828a28ae478" providerId="ADAL" clId="{A03AC265-0FC2-4033-B6A9-17EBC312F0A7}" dt="2022-04-21T16:27:14.611" v="3933" actId="478"/>
          <ac:spMkLst>
            <pc:docMk/>
            <pc:sldMk cId="4271722981" sldId="320"/>
            <ac:spMk id="12" creationId="{38EDA1E6-E8EB-4349-AF13-E1498985B949}"/>
          </ac:spMkLst>
        </pc:spChg>
        <pc:spChg chg="add">
          <ac:chgData name="Liu Weihao" userId="bf9d38cd-a913-4dee-be94-4828a28ae478" providerId="ADAL" clId="{A03AC265-0FC2-4033-B6A9-17EBC312F0A7}" dt="2022-04-21T16:27:29.987" v="3940" actId="26606"/>
          <ac:spMkLst>
            <pc:docMk/>
            <pc:sldMk cId="4271722981" sldId="320"/>
            <ac:spMk id="15" creationId="{D4771268-CB57-404A-9271-370EB28F6090}"/>
          </ac:spMkLst>
        </pc:spChg>
        <pc:graphicFrameChg chg="del">
          <ac:chgData name="Liu Weihao" userId="bf9d38cd-a913-4dee-be94-4828a28ae478" providerId="ADAL" clId="{A03AC265-0FC2-4033-B6A9-17EBC312F0A7}" dt="2022-04-21T16:27:16.681" v="3935" actId="478"/>
          <ac:graphicFrameMkLst>
            <pc:docMk/>
            <pc:sldMk cId="4271722981" sldId="320"/>
            <ac:graphicFrameMk id="4" creationId="{55B551B3-3260-411A-9F33-BEAA5836C5F4}"/>
          </ac:graphicFrameMkLst>
        </pc:graphicFrameChg>
        <pc:graphicFrameChg chg="add del mod">
          <ac:chgData name="Liu Weihao" userId="bf9d38cd-a913-4dee-be94-4828a28ae478" providerId="ADAL" clId="{A03AC265-0FC2-4033-B6A9-17EBC312F0A7}" dt="2022-04-21T16:27:23.267" v="3938"/>
          <ac:graphicFrameMkLst>
            <pc:docMk/>
            <pc:sldMk cId="4271722981" sldId="320"/>
            <ac:graphicFrameMk id="5" creationId="{63BEA2DA-4AE0-4037-8946-C094108D27C5}"/>
          </ac:graphicFrameMkLst>
        </pc:graphicFrameChg>
        <pc:graphicFrameChg chg="add mod">
          <ac:chgData name="Liu Weihao" userId="bf9d38cd-a913-4dee-be94-4828a28ae478" providerId="ADAL" clId="{A03AC265-0FC2-4033-B6A9-17EBC312F0A7}" dt="2022-04-21T16:27:29.987" v="3940" actId="26606"/>
          <ac:graphicFrameMkLst>
            <pc:docMk/>
            <pc:sldMk cId="4271722981" sldId="320"/>
            <ac:graphicFrameMk id="6" creationId="{300ABEAE-EE7B-4DBC-9F04-1C5E53FAC231}"/>
          </ac:graphicFrameMkLst>
        </pc:graphicFrameChg>
      </pc:sldChg>
      <pc:sldChg chg="addSp delSp modSp add mod ord modNotesTx">
        <pc:chgData name="Liu Weihao" userId="bf9d38cd-a913-4dee-be94-4828a28ae478" providerId="ADAL" clId="{A03AC265-0FC2-4033-B6A9-17EBC312F0A7}" dt="2022-04-22T01:54:39.781" v="12289" actId="20577"/>
        <pc:sldMkLst>
          <pc:docMk/>
          <pc:sldMk cId="2706034913" sldId="321"/>
        </pc:sldMkLst>
        <pc:spChg chg="mod">
          <ac:chgData name="Liu Weihao" userId="bf9d38cd-a913-4dee-be94-4828a28ae478" providerId="ADAL" clId="{A03AC265-0FC2-4033-B6A9-17EBC312F0A7}" dt="2022-04-21T16:38:46.334" v="4276" actId="20577"/>
          <ac:spMkLst>
            <pc:docMk/>
            <pc:sldMk cId="2706034913" sldId="321"/>
            <ac:spMk id="10" creationId="{13984E1D-F7FA-4155-843E-B5D76F02AA5D}"/>
          </ac:spMkLst>
        </pc:spChg>
        <pc:spChg chg="add mod">
          <ac:chgData name="Liu Weihao" userId="bf9d38cd-a913-4dee-be94-4828a28ae478" providerId="ADAL" clId="{A03AC265-0FC2-4033-B6A9-17EBC312F0A7}" dt="2022-04-21T16:55:09.983" v="4502" actId="1076"/>
          <ac:spMkLst>
            <pc:docMk/>
            <pc:sldMk cId="2706034913" sldId="321"/>
            <ac:spMk id="11" creationId="{36A363EB-ACA1-420E-85EC-DBE01333F465}"/>
          </ac:spMkLst>
        </pc:spChg>
        <pc:spChg chg="mod">
          <ac:chgData name="Liu Weihao" userId="bf9d38cd-a913-4dee-be94-4828a28ae478" providerId="ADAL" clId="{A03AC265-0FC2-4033-B6A9-17EBC312F0A7}" dt="2022-04-21T16:55:42.587" v="4539" actId="20577"/>
          <ac:spMkLst>
            <pc:docMk/>
            <pc:sldMk cId="2706034913" sldId="321"/>
            <ac:spMk id="12" creationId="{38EDA1E6-E8EB-4349-AF13-E1498985B949}"/>
          </ac:spMkLst>
        </pc:spChg>
        <pc:graphicFrameChg chg="add mod">
          <ac:chgData name="Liu Weihao" userId="bf9d38cd-a913-4dee-be94-4828a28ae478" providerId="ADAL" clId="{A03AC265-0FC2-4033-B6A9-17EBC312F0A7}" dt="2022-04-21T16:47:39.672" v="4415" actId="1076"/>
          <ac:graphicFrameMkLst>
            <pc:docMk/>
            <pc:sldMk cId="2706034913" sldId="321"/>
            <ac:graphicFrameMk id="2" creationId="{24B7ABB9-CBA6-4662-B16B-4FC990863251}"/>
          </ac:graphicFrameMkLst>
        </pc:graphicFrameChg>
        <pc:graphicFrameChg chg="add del mod">
          <ac:chgData name="Liu Weihao" userId="bf9d38cd-a913-4dee-be94-4828a28ae478" providerId="ADAL" clId="{A03AC265-0FC2-4033-B6A9-17EBC312F0A7}" dt="2022-04-21T16:40:22.190" v="4289"/>
          <ac:graphicFrameMkLst>
            <pc:docMk/>
            <pc:sldMk cId="2706034913" sldId="321"/>
            <ac:graphicFrameMk id="3" creationId="{3AEAF484-E19A-4A1C-806F-8D9205E438AB}"/>
          </ac:graphicFrameMkLst>
        </pc:graphicFrameChg>
        <pc:graphicFrameChg chg="del">
          <ac:chgData name="Liu Weihao" userId="bf9d38cd-a913-4dee-be94-4828a28ae478" providerId="ADAL" clId="{A03AC265-0FC2-4033-B6A9-17EBC312F0A7}" dt="2022-04-21T16:39:31.442" v="4278" actId="478"/>
          <ac:graphicFrameMkLst>
            <pc:docMk/>
            <pc:sldMk cId="2706034913" sldId="321"/>
            <ac:graphicFrameMk id="4" creationId="{55B551B3-3260-411A-9F33-BEAA5836C5F4}"/>
          </ac:graphicFrameMkLst>
        </pc:graphicFrameChg>
        <pc:graphicFrameChg chg="del mod">
          <ac:chgData name="Liu Weihao" userId="bf9d38cd-a913-4dee-be94-4828a28ae478" providerId="ADAL" clId="{A03AC265-0FC2-4033-B6A9-17EBC312F0A7}" dt="2022-04-21T16:39:33.345" v="4279" actId="478"/>
          <ac:graphicFrameMkLst>
            <pc:docMk/>
            <pc:sldMk cId="2706034913" sldId="321"/>
            <ac:graphicFrameMk id="5" creationId="{D8615B2F-A2B7-4E15-AC4A-82C7FEF510F5}"/>
          </ac:graphicFrameMkLst>
        </pc:graphicFrameChg>
        <pc:graphicFrameChg chg="add mod">
          <ac:chgData name="Liu Weihao" userId="bf9d38cd-a913-4dee-be94-4828a28ae478" providerId="ADAL" clId="{A03AC265-0FC2-4033-B6A9-17EBC312F0A7}" dt="2022-04-21T16:55:49.756" v="4541" actId="1076"/>
          <ac:graphicFrameMkLst>
            <pc:docMk/>
            <pc:sldMk cId="2706034913" sldId="321"/>
            <ac:graphicFrameMk id="14" creationId="{B188BD6B-BFA6-42D5-9BD6-54821D2957EC}"/>
          </ac:graphicFrameMkLst>
        </pc:graphicFrameChg>
        <pc:cxnChg chg="add mod">
          <ac:chgData name="Liu Weihao" userId="bf9d38cd-a913-4dee-be94-4828a28ae478" providerId="ADAL" clId="{A03AC265-0FC2-4033-B6A9-17EBC312F0A7}" dt="2022-04-21T16:48:11.396" v="4420" actId="14100"/>
          <ac:cxnSpMkLst>
            <pc:docMk/>
            <pc:sldMk cId="2706034913" sldId="321"/>
            <ac:cxnSpMk id="9" creationId="{39D0A3D9-561C-4690-BF87-C6686A35D3A1}"/>
          </ac:cxnSpMkLst>
        </pc:cxnChg>
      </pc:sldChg>
      <pc:sldChg chg="modSp add mod ord modNotesTx">
        <pc:chgData name="Liu Weihao" userId="bf9d38cd-a913-4dee-be94-4828a28ae478" providerId="ADAL" clId="{A03AC265-0FC2-4033-B6A9-17EBC312F0A7}" dt="2022-04-22T01:39:42.071" v="11471" actId="20577"/>
        <pc:sldMkLst>
          <pc:docMk/>
          <pc:sldMk cId="2607399540" sldId="322"/>
        </pc:sldMkLst>
        <pc:spChg chg="mod">
          <ac:chgData name="Liu Weihao" userId="bf9d38cd-a913-4dee-be94-4828a28ae478" providerId="ADAL" clId="{A03AC265-0FC2-4033-B6A9-17EBC312F0A7}" dt="2022-04-21T16:57:35.820" v="4568"/>
          <ac:spMkLst>
            <pc:docMk/>
            <pc:sldMk cId="2607399540" sldId="322"/>
            <ac:spMk id="2" creationId="{684B3D35-C28D-4EA6-B0F2-5BE5B0A24650}"/>
          </ac:spMkLst>
        </pc:spChg>
        <pc:graphicFrameChg chg="mod">
          <ac:chgData name="Liu Weihao" userId="bf9d38cd-a913-4dee-be94-4828a28ae478" providerId="ADAL" clId="{A03AC265-0FC2-4033-B6A9-17EBC312F0A7}" dt="2022-04-21T18:13:52.664" v="5686" actId="20577"/>
          <ac:graphicFrameMkLst>
            <pc:docMk/>
            <pc:sldMk cId="2607399540" sldId="322"/>
            <ac:graphicFrameMk id="29" creationId="{A476D9D5-928F-9D88-DC19-E8AC63C80C43}"/>
          </ac:graphicFrameMkLst>
        </pc:graphicFrameChg>
      </pc:sldChg>
      <pc:sldChg chg="addSp delSp modSp add del mod ord">
        <pc:chgData name="Liu Weihao" userId="bf9d38cd-a913-4dee-be94-4828a28ae478" providerId="ADAL" clId="{A03AC265-0FC2-4033-B6A9-17EBC312F0A7}" dt="2022-04-21T17:25:50.178" v="4808" actId="47"/>
        <pc:sldMkLst>
          <pc:docMk/>
          <pc:sldMk cId="805841250" sldId="323"/>
        </pc:sldMkLst>
        <pc:spChg chg="add del mod">
          <ac:chgData name="Liu Weihao" userId="bf9d38cd-a913-4dee-be94-4828a28ae478" providerId="ADAL" clId="{A03AC265-0FC2-4033-B6A9-17EBC312F0A7}" dt="2022-04-21T17:16:17.901" v="4666" actId="478"/>
          <ac:spMkLst>
            <pc:docMk/>
            <pc:sldMk cId="805841250" sldId="323"/>
            <ac:spMk id="4" creationId="{C6AF005E-73ED-482B-B486-432C1409D2B2}"/>
          </ac:spMkLst>
        </pc:spChg>
        <pc:spChg chg="mod">
          <ac:chgData name="Liu Weihao" userId="bf9d38cd-a913-4dee-be94-4828a28ae478" providerId="ADAL" clId="{A03AC265-0FC2-4033-B6A9-17EBC312F0A7}" dt="2022-04-21T17:19:47.053" v="4702" actId="20577"/>
          <ac:spMkLst>
            <pc:docMk/>
            <pc:sldMk cId="805841250" sldId="323"/>
            <ac:spMk id="10" creationId="{13984E1D-F7FA-4155-843E-B5D76F02AA5D}"/>
          </ac:spMkLst>
        </pc:spChg>
        <pc:spChg chg="del mod">
          <ac:chgData name="Liu Weihao" userId="bf9d38cd-a913-4dee-be94-4828a28ae478" providerId="ADAL" clId="{A03AC265-0FC2-4033-B6A9-17EBC312F0A7}" dt="2022-04-21T17:16:20.760" v="4670" actId="478"/>
          <ac:spMkLst>
            <pc:docMk/>
            <pc:sldMk cId="805841250" sldId="323"/>
            <ac:spMk id="11" creationId="{36A363EB-ACA1-420E-85EC-DBE01333F465}"/>
          </ac:spMkLst>
        </pc:spChg>
        <pc:spChg chg="del">
          <ac:chgData name="Liu Weihao" userId="bf9d38cd-a913-4dee-be94-4828a28ae478" providerId="ADAL" clId="{A03AC265-0FC2-4033-B6A9-17EBC312F0A7}" dt="2022-04-21T17:16:16.356" v="4665" actId="478"/>
          <ac:spMkLst>
            <pc:docMk/>
            <pc:sldMk cId="805841250" sldId="323"/>
            <ac:spMk id="12" creationId="{38EDA1E6-E8EB-4349-AF13-E1498985B949}"/>
          </ac:spMkLst>
        </pc:spChg>
        <pc:spChg chg="add mod">
          <ac:chgData name="Liu Weihao" userId="bf9d38cd-a913-4dee-be94-4828a28ae478" providerId="ADAL" clId="{A03AC265-0FC2-4033-B6A9-17EBC312F0A7}" dt="2022-04-21T17:18:56.717" v="4690" actId="1076"/>
          <ac:spMkLst>
            <pc:docMk/>
            <pc:sldMk cId="805841250" sldId="323"/>
            <ac:spMk id="15" creationId="{5AF3E283-214C-4DF6-9BDB-57A8F0556AAB}"/>
          </ac:spMkLst>
        </pc:spChg>
        <pc:graphicFrameChg chg="del">
          <ac:chgData name="Liu Weihao" userId="bf9d38cd-a913-4dee-be94-4828a28ae478" providerId="ADAL" clId="{A03AC265-0FC2-4033-B6A9-17EBC312F0A7}" dt="2022-04-21T17:16:18.513" v="4667" actId="478"/>
          <ac:graphicFrameMkLst>
            <pc:docMk/>
            <pc:sldMk cId="805841250" sldId="323"/>
            <ac:graphicFrameMk id="2" creationId="{24B7ABB9-CBA6-4662-B16B-4FC990863251}"/>
          </ac:graphicFrameMkLst>
        </pc:graphicFrameChg>
        <pc:graphicFrameChg chg="del">
          <ac:chgData name="Liu Weihao" userId="bf9d38cd-a913-4dee-be94-4828a28ae478" providerId="ADAL" clId="{A03AC265-0FC2-4033-B6A9-17EBC312F0A7}" dt="2022-04-21T17:16:19.652" v="4669" actId="478"/>
          <ac:graphicFrameMkLst>
            <pc:docMk/>
            <pc:sldMk cId="805841250" sldId="323"/>
            <ac:graphicFrameMk id="14" creationId="{B188BD6B-BFA6-42D5-9BD6-54821D2957EC}"/>
          </ac:graphicFrameMkLst>
        </pc:graphicFrameChg>
        <pc:picChg chg="add mod">
          <ac:chgData name="Liu Weihao" userId="bf9d38cd-a913-4dee-be94-4828a28ae478" providerId="ADAL" clId="{A03AC265-0FC2-4033-B6A9-17EBC312F0A7}" dt="2022-04-21T17:18:48.147" v="4688" actId="1076"/>
          <ac:picMkLst>
            <pc:docMk/>
            <pc:sldMk cId="805841250" sldId="323"/>
            <ac:picMk id="13" creationId="{0558AFC5-CD96-444F-8E3C-45F36F6589E3}"/>
          </ac:picMkLst>
        </pc:picChg>
        <pc:cxnChg chg="del">
          <ac:chgData name="Liu Weihao" userId="bf9d38cd-a913-4dee-be94-4828a28ae478" providerId="ADAL" clId="{A03AC265-0FC2-4033-B6A9-17EBC312F0A7}" dt="2022-04-21T17:16:21.534" v="4671" actId="478"/>
          <ac:cxnSpMkLst>
            <pc:docMk/>
            <pc:sldMk cId="805841250" sldId="323"/>
            <ac:cxnSpMk id="9" creationId="{39D0A3D9-561C-4690-BF87-C6686A35D3A1}"/>
          </ac:cxnSpMkLst>
        </pc:cxnChg>
      </pc:sldChg>
      <pc:sldChg chg="addSp delSp modSp add mod ord modNotesTx">
        <pc:chgData name="Liu Weihao" userId="bf9d38cd-a913-4dee-be94-4828a28ae478" providerId="ADAL" clId="{A03AC265-0FC2-4033-B6A9-17EBC312F0A7}" dt="2022-04-22T01:40:52.432" v="11541" actId="20577"/>
        <pc:sldMkLst>
          <pc:docMk/>
          <pc:sldMk cId="3993695353" sldId="324"/>
        </pc:sldMkLst>
        <pc:spChg chg="add del mod">
          <ac:chgData name="Liu Weihao" userId="bf9d38cd-a913-4dee-be94-4828a28ae478" providerId="ADAL" clId="{A03AC265-0FC2-4033-B6A9-17EBC312F0A7}" dt="2022-04-21T17:21:37.579" v="4741" actId="478"/>
          <ac:spMkLst>
            <pc:docMk/>
            <pc:sldMk cId="3993695353" sldId="324"/>
            <ac:spMk id="3" creationId="{D12D0713-D518-4A99-A667-D043CBADC4E8}"/>
          </ac:spMkLst>
        </pc:spChg>
        <pc:spChg chg="add mod">
          <ac:chgData name="Liu Weihao" userId="bf9d38cd-a913-4dee-be94-4828a28ae478" providerId="ADAL" clId="{A03AC265-0FC2-4033-B6A9-17EBC312F0A7}" dt="2022-04-21T17:20:02.898" v="4728" actId="20577"/>
          <ac:spMkLst>
            <pc:docMk/>
            <pc:sldMk cId="3993695353" sldId="324"/>
            <ac:spMk id="10" creationId="{73F63555-C0D0-48CE-8CEE-2D75F873D972}"/>
          </ac:spMkLst>
        </pc:spChg>
        <pc:spChg chg="del mod">
          <ac:chgData name="Liu Weihao" userId="bf9d38cd-a913-4dee-be94-4828a28ae478" providerId="ADAL" clId="{A03AC265-0FC2-4033-B6A9-17EBC312F0A7}" dt="2022-04-21T17:21:35.184" v="4740" actId="478"/>
          <ac:spMkLst>
            <pc:docMk/>
            <pc:sldMk cId="3993695353" sldId="324"/>
            <ac:spMk id="12" creationId="{B2C1C03A-0C3A-4489-9FB6-2B0E8653D659}"/>
          </ac:spMkLst>
        </pc:spChg>
        <pc:spChg chg="del">
          <ac:chgData name="Liu Weihao" userId="bf9d38cd-a913-4dee-be94-4828a28ae478" providerId="ADAL" clId="{A03AC265-0FC2-4033-B6A9-17EBC312F0A7}" dt="2022-04-21T17:19:52.424" v="4703" actId="478"/>
          <ac:spMkLst>
            <pc:docMk/>
            <pc:sldMk cId="3993695353" sldId="324"/>
            <ac:spMk id="14" creationId="{2E528A30-BF1A-483E-B1B5-871614FC7C30}"/>
          </ac:spMkLst>
        </pc:spChg>
        <pc:spChg chg="add mod">
          <ac:chgData name="Liu Weihao" userId="bf9d38cd-a913-4dee-be94-4828a28ae478" providerId="ADAL" clId="{A03AC265-0FC2-4033-B6A9-17EBC312F0A7}" dt="2022-04-21T17:21:39.414" v="4743"/>
          <ac:spMkLst>
            <pc:docMk/>
            <pc:sldMk cId="3993695353" sldId="324"/>
            <ac:spMk id="15" creationId="{58ADC811-3AAB-4DE5-ACA0-BD99F5BEF2C1}"/>
          </ac:spMkLst>
        </pc:spChg>
        <pc:spChg chg="add mod">
          <ac:chgData name="Liu Weihao" userId="bf9d38cd-a913-4dee-be94-4828a28ae478" providerId="ADAL" clId="{A03AC265-0FC2-4033-B6A9-17EBC312F0A7}" dt="2022-04-21T17:21:39.414" v="4743"/>
          <ac:spMkLst>
            <pc:docMk/>
            <pc:sldMk cId="3993695353" sldId="324"/>
            <ac:spMk id="16" creationId="{9878B463-7248-4512-A642-920EE6A73571}"/>
          </ac:spMkLst>
        </pc:spChg>
        <pc:grpChg chg="add mod">
          <ac:chgData name="Liu Weihao" userId="bf9d38cd-a913-4dee-be94-4828a28ae478" providerId="ADAL" clId="{A03AC265-0FC2-4033-B6A9-17EBC312F0A7}" dt="2022-04-21T17:21:39.414" v="4743"/>
          <ac:grpSpMkLst>
            <pc:docMk/>
            <pc:sldMk cId="3993695353" sldId="324"/>
            <ac:grpSpMk id="13" creationId="{F2FDAD6A-B6D5-4C06-AC0E-A050B05BB41A}"/>
          </ac:grpSpMkLst>
        </pc:grpChg>
        <pc:graphicFrameChg chg="add mod modGraphic">
          <ac:chgData name="Liu Weihao" userId="bf9d38cd-a913-4dee-be94-4828a28ae478" providerId="ADAL" clId="{A03AC265-0FC2-4033-B6A9-17EBC312F0A7}" dt="2022-04-21T17:25:02.788" v="4806" actId="207"/>
          <ac:graphicFrameMkLst>
            <pc:docMk/>
            <pc:sldMk cId="3993695353" sldId="324"/>
            <ac:graphicFrameMk id="18" creationId="{C9B8CEE1-5AE3-446A-AD94-3FEBF2250B05}"/>
          </ac:graphicFrameMkLst>
        </pc:graphicFrameChg>
        <pc:picChg chg="add mod">
          <ac:chgData name="Liu Weihao" userId="bf9d38cd-a913-4dee-be94-4828a28ae478" providerId="ADAL" clId="{A03AC265-0FC2-4033-B6A9-17EBC312F0A7}" dt="2022-04-21T17:20:14.124" v="4730" actId="1076"/>
          <ac:picMkLst>
            <pc:docMk/>
            <pc:sldMk cId="3993695353" sldId="324"/>
            <ac:picMk id="9" creationId="{4AC08D7C-5980-4E60-A4F8-3F32C884BFB7}"/>
          </ac:picMkLst>
        </pc:picChg>
        <pc:picChg chg="del">
          <ac:chgData name="Liu Weihao" userId="bf9d38cd-a913-4dee-be94-4828a28ae478" providerId="ADAL" clId="{A03AC265-0FC2-4033-B6A9-17EBC312F0A7}" dt="2022-04-21T17:19:26.050" v="4698" actId="478"/>
          <ac:picMkLst>
            <pc:docMk/>
            <pc:sldMk cId="3993695353" sldId="324"/>
            <ac:picMk id="11" creationId="{F6CD5F52-A012-4279-813D-36CECC503DA9}"/>
          </ac:picMkLst>
        </pc:picChg>
      </pc:sldChg>
      <pc:sldChg chg="addSp delSp modSp add mod modNotesTx">
        <pc:chgData name="Liu Weihao" userId="bf9d38cd-a913-4dee-be94-4828a28ae478" providerId="ADAL" clId="{A03AC265-0FC2-4033-B6A9-17EBC312F0A7}" dt="2022-04-22T01:42:30.168" v="11655" actId="20577"/>
        <pc:sldMkLst>
          <pc:docMk/>
          <pc:sldMk cId="2581319633" sldId="325"/>
        </pc:sldMkLst>
        <pc:spChg chg="add del mod">
          <ac:chgData name="Liu Weihao" userId="bf9d38cd-a913-4dee-be94-4828a28ae478" providerId="ADAL" clId="{A03AC265-0FC2-4033-B6A9-17EBC312F0A7}" dt="2022-04-21T17:29:15.115" v="4816" actId="478"/>
          <ac:spMkLst>
            <pc:docMk/>
            <pc:sldMk cId="2581319633" sldId="325"/>
            <ac:spMk id="4" creationId="{D04AA84C-7E47-45A4-8BCB-DF955573E79D}"/>
          </ac:spMkLst>
        </pc:spChg>
        <pc:spChg chg="mod">
          <ac:chgData name="Liu Weihao" userId="bf9d38cd-a913-4dee-be94-4828a28ae478" providerId="ADAL" clId="{A03AC265-0FC2-4033-B6A9-17EBC312F0A7}" dt="2022-04-21T18:08:53.223" v="5555" actId="20577"/>
          <ac:spMkLst>
            <pc:docMk/>
            <pc:sldMk cId="2581319633" sldId="325"/>
            <ac:spMk id="10" creationId="{73F63555-C0D0-48CE-8CEE-2D75F873D972}"/>
          </ac:spMkLst>
        </pc:spChg>
        <pc:spChg chg="add mod">
          <ac:chgData name="Liu Weihao" userId="bf9d38cd-a913-4dee-be94-4828a28ae478" providerId="ADAL" clId="{A03AC265-0FC2-4033-B6A9-17EBC312F0A7}" dt="2022-04-21T17:37:07.020" v="4981" actId="14100"/>
          <ac:spMkLst>
            <pc:docMk/>
            <pc:sldMk cId="2581319633" sldId="325"/>
            <ac:spMk id="12" creationId="{17AF4740-01C3-4196-A8FC-5E98AA5210DA}"/>
          </ac:spMkLst>
        </pc:spChg>
        <pc:graphicFrameChg chg="add del mod">
          <ac:chgData name="Liu Weihao" userId="bf9d38cd-a913-4dee-be94-4828a28ae478" providerId="ADAL" clId="{A03AC265-0FC2-4033-B6A9-17EBC312F0A7}" dt="2022-04-21T17:33:37.667" v="4860"/>
          <ac:graphicFrameMkLst>
            <pc:docMk/>
            <pc:sldMk cId="2581319633" sldId="325"/>
            <ac:graphicFrameMk id="5" creationId="{8BC84A62-F2C0-4EE9-B9B4-331F69603B55}"/>
          </ac:graphicFrameMkLst>
        </pc:graphicFrameChg>
        <pc:graphicFrameChg chg="del">
          <ac:chgData name="Liu Weihao" userId="bf9d38cd-a913-4dee-be94-4828a28ae478" providerId="ADAL" clId="{A03AC265-0FC2-4033-B6A9-17EBC312F0A7}" dt="2022-04-21T17:29:13.084" v="4815" actId="478"/>
          <ac:graphicFrameMkLst>
            <pc:docMk/>
            <pc:sldMk cId="2581319633" sldId="325"/>
            <ac:graphicFrameMk id="18" creationId="{C9B8CEE1-5AE3-446A-AD94-3FEBF2250B05}"/>
          </ac:graphicFrameMkLst>
        </pc:graphicFrameChg>
        <pc:picChg chg="add del mod">
          <ac:chgData name="Liu Weihao" userId="bf9d38cd-a913-4dee-be94-4828a28ae478" providerId="ADAL" clId="{A03AC265-0FC2-4033-B6A9-17EBC312F0A7}" dt="2022-04-21T17:30:41.516" v="4817" actId="478"/>
          <ac:picMkLst>
            <pc:docMk/>
            <pc:sldMk cId="2581319633" sldId="325"/>
            <ac:picMk id="2" creationId="{1958D34B-6909-4F5C-A6D8-564C89EBAA81}"/>
          </ac:picMkLst>
        </pc:picChg>
        <pc:picChg chg="del">
          <ac:chgData name="Liu Weihao" userId="bf9d38cd-a913-4dee-be94-4828a28ae478" providerId="ADAL" clId="{A03AC265-0FC2-4033-B6A9-17EBC312F0A7}" dt="2022-04-21T17:28:56.253" v="4809" actId="478"/>
          <ac:picMkLst>
            <pc:docMk/>
            <pc:sldMk cId="2581319633" sldId="325"/>
            <ac:picMk id="9" creationId="{4AC08D7C-5980-4E60-A4F8-3F32C884BFB7}"/>
          </ac:picMkLst>
        </pc:picChg>
        <pc:picChg chg="add mod">
          <ac:chgData name="Liu Weihao" userId="bf9d38cd-a913-4dee-be94-4828a28ae478" providerId="ADAL" clId="{A03AC265-0FC2-4033-B6A9-17EBC312F0A7}" dt="2022-04-21T17:30:55.077" v="4829" actId="1076"/>
          <ac:picMkLst>
            <pc:docMk/>
            <pc:sldMk cId="2581319633" sldId="325"/>
            <ac:picMk id="11" creationId="{46C9C01A-61AC-4E8B-90C6-86EB55B5CE87}"/>
          </ac:picMkLst>
        </pc:picChg>
      </pc:sldChg>
      <pc:sldChg chg="delSp modSp add mod ord modNotesTx">
        <pc:chgData name="Liu Weihao" userId="bf9d38cd-a913-4dee-be94-4828a28ae478" providerId="ADAL" clId="{A03AC265-0FC2-4033-B6A9-17EBC312F0A7}" dt="2022-04-22T01:45:34.544" v="11763" actId="20577"/>
        <pc:sldMkLst>
          <pc:docMk/>
          <pc:sldMk cId="3409302967" sldId="326"/>
        </pc:sldMkLst>
        <pc:spChg chg="mod">
          <ac:chgData name="Liu Weihao" userId="bf9d38cd-a913-4dee-be94-4828a28ae478" providerId="ADAL" clId="{A03AC265-0FC2-4033-B6A9-17EBC312F0A7}" dt="2022-04-21T17:49:54.248" v="5017" actId="20577"/>
          <ac:spMkLst>
            <pc:docMk/>
            <pc:sldMk cId="3409302967" sldId="326"/>
            <ac:spMk id="10" creationId="{13984E1D-F7FA-4155-843E-B5D76F02AA5D}"/>
          </ac:spMkLst>
        </pc:spChg>
        <pc:spChg chg="del">
          <ac:chgData name="Liu Weihao" userId="bf9d38cd-a913-4dee-be94-4828a28ae478" providerId="ADAL" clId="{A03AC265-0FC2-4033-B6A9-17EBC312F0A7}" dt="2022-04-21T17:50:54.983" v="5020" actId="478"/>
          <ac:spMkLst>
            <pc:docMk/>
            <pc:sldMk cId="3409302967" sldId="326"/>
            <ac:spMk id="11" creationId="{36A363EB-ACA1-420E-85EC-DBE01333F465}"/>
          </ac:spMkLst>
        </pc:spChg>
        <pc:spChg chg="mod">
          <ac:chgData name="Liu Weihao" userId="bf9d38cd-a913-4dee-be94-4828a28ae478" providerId="ADAL" clId="{A03AC265-0FC2-4033-B6A9-17EBC312F0A7}" dt="2022-04-21T18:07:54.777" v="5545" actId="1076"/>
          <ac:spMkLst>
            <pc:docMk/>
            <pc:sldMk cId="3409302967" sldId="326"/>
            <ac:spMk id="12" creationId="{38EDA1E6-E8EB-4349-AF13-E1498985B949}"/>
          </ac:spMkLst>
        </pc:spChg>
        <pc:graphicFrameChg chg="del">
          <ac:chgData name="Liu Weihao" userId="bf9d38cd-a913-4dee-be94-4828a28ae478" providerId="ADAL" clId="{A03AC265-0FC2-4033-B6A9-17EBC312F0A7}" dt="2022-04-21T17:50:52.043" v="5018" actId="478"/>
          <ac:graphicFrameMkLst>
            <pc:docMk/>
            <pc:sldMk cId="3409302967" sldId="326"/>
            <ac:graphicFrameMk id="2" creationId="{24B7ABB9-CBA6-4662-B16B-4FC990863251}"/>
          </ac:graphicFrameMkLst>
        </pc:graphicFrameChg>
        <pc:graphicFrameChg chg="del">
          <ac:chgData name="Liu Weihao" userId="bf9d38cd-a913-4dee-be94-4828a28ae478" providerId="ADAL" clId="{A03AC265-0FC2-4033-B6A9-17EBC312F0A7}" dt="2022-04-21T17:50:53.061" v="5019" actId="478"/>
          <ac:graphicFrameMkLst>
            <pc:docMk/>
            <pc:sldMk cId="3409302967" sldId="326"/>
            <ac:graphicFrameMk id="14" creationId="{B188BD6B-BFA6-42D5-9BD6-54821D2957EC}"/>
          </ac:graphicFrameMkLst>
        </pc:graphicFrameChg>
        <pc:cxnChg chg="del">
          <ac:chgData name="Liu Weihao" userId="bf9d38cd-a913-4dee-be94-4828a28ae478" providerId="ADAL" clId="{A03AC265-0FC2-4033-B6A9-17EBC312F0A7}" dt="2022-04-21T17:50:55.752" v="5021" actId="478"/>
          <ac:cxnSpMkLst>
            <pc:docMk/>
            <pc:sldMk cId="3409302967" sldId="326"/>
            <ac:cxnSpMk id="9" creationId="{39D0A3D9-561C-4690-BF87-C6686A35D3A1}"/>
          </ac:cxnSpMkLst>
        </pc:cxnChg>
      </pc:sldChg>
      <pc:sldChg chg="addSp delSp modSp add mod modNotesTx">
        <pc:chgData name="Liu Weihao" userId="bf9d38cd-a913-4dee-be94-4828a28ae478" providerId="ADAL" clId="{A03AC265-0FC2-4033-B6A9-17EBC312F0A7}" dt="2022-04-22T01:41:44.074" v="11621" actId="20577"/>
        <pc:sldMkLst>
          <pc:docMk/>
          <pc:sldMk cId="2754588331" sldId="327"/>
        </pc:sldMkLst>
        <pc:spChg chg="add del mod">
          <ac:chgData name="Liu Weihao" userId="bf9d38cd-a913-4dee-be94-4828a28ae478" providerId="ADAL" clId="{A03AC265-0FC2-4033-B6A9-17EBC312F0A7}" dt="2022-04-21T17:59:38.547" v="5335" actId="478"/>
          <ac:spMkLst>
            <pc:docMk/>
            <pc:sldMk cId="2754588331" sldId="327"/>
            <ac:spMk id="4" creationId="{B2F3D830-D934-4905-BBBF-DA1D130716B1}"/>
          </ac:spMkLst>
        </pc:spChg>
        <pc:spChg chg="mod">
          <ac:chgData name="Liu Weihao" userId="bf9d38cd-a913-4dee-be94-4828a28ae478" providerId="ADAL" clId="{A03AC265-0FC2-4033-B6A9-17EBC312F0A7}" dt="2022-04-21T18:00:04.576" v="5338" actId="20577"/>
          <ac:spMkLst>
            <pc:docMk/>
            <pc:sldMk cId="2754588331" sldId="327"/>
            <ac:spMk id="10" creationId="{73F63555-C0D0-48CE-8CEE-2D75F873D972}"/>
          </ac:spMkLst>
        </pc:spChg>
        <pc:spChg chg="add mod">
          <ac:chgData name="Liu Weihao" userId="bf9d38cd-a913-4dee-be94-4828a28ae478" providerId="ADAL" clId="{A03AC265-0FC2-4033-B6A9-17EBC312F0A7}" dt="2022-04-21T18:06:41.317" v="5528" actId="20577"/>
          <ac:spMkLst>
            <pc:docMk/>
            <pc:sldMk cId="2754588331" sldId="327"/>
            <ac:spMk id="11" creationId="{AB7A1C29-7ABB-443C-A7F0-01733C135EAD}"/>
          </ac:spMkLst>
        </pc:spChg>
        <pc:graphicFrameChg chg="del">
          <ac:chgData name="Liu Weihao" userId="bf9d38cd-a913-4dee-be94-4828a28ae478" providerId="ADAL" clId="{A03AC265-0FC2-4033-B6A9-17EBC312F0A7}" dt="2022-04-21T17:59:36.078" v="5334" actId="478"/>
          <ac:graphicFrameMkLst>
            <pc:docMk/>
            <pc:sldMk cId="2754588331" sldId="327"/>
            <ac:graphicFrameMk id="18" creationId="{C9B8CEE1-5AE3-446A-AD94-3FEBF2250B05}"/>
          </ac:graphicFrameMkLst>
        </pc:graphicFrameChg>
        <pc:picChg chg="add mod">
          <ac:chgData name="Liu Weihao" userId="bf9d38cd-a913-4dee-be94-4828a28ae478" providerId="ADAL" clId="{A03AC265-0FC2-4033-B6A9-17EBC312F0A7}" dt="2022-04-21T17:59:30.715" v="5333" actId="1076"/>
          <ac:picMkLst>
            <pc:docMk/>
            <pc:sldMk cId="2754588331" sldId="327"/>
            <ac:picMk id="2" creationId="{A4F4250F-237F-4B49-9A55-7881D855084C}"/>
          </ac:picMkLst>
        </pc:picChg>
        <pc:picChg chg="del">
          <ac:chgData name="Liu Weihao" userId="bf9d38cd-a913-4dee-be94-4828a28ae478" providerId="ADAL" clId="{A03AC265-0FC2-4033-B6A9-17EBC312F0A7}" dt="2022-04-21T17:59:15.100" v="5315" actId="478"/>
          <ac:picMkLst>
            <pc:docMk/>
            <pc:sldMk cId="2754588331" sldId="327"/>
            <ac:picMk id="9" creationId="{4AC08D7C-5980-4E60-A4F8-3F32C884BFB7}"/>
          </ac:picMkLst>
        </pc:picChg>
      </pc:sldChg>
      <pc:sldChg chg="addSp delSp modSp add mod ord modNotesTx">
        <pc:chgData name="Liu Weihao" userId="bf9d38cd-a913-4dee-be94-4828a28ae478" providerId="ADAL" clId="{A03AC265-0FC2-4033-B6A9-17EBC312F0A7}" dt="2022-04-22T01:49:15.490" v="12025" actId="20577"/>
        <pc:sldMkLst>
          <pc:docMk/>
          <pc:sldMk cId="50750403" sldId="328"/>
        </pc:sldMkLst>
        <pc:spChg chg="mod">
          <ac:chgData name="Liu Weihao" userId="bf9d38cd-a913-4dee-be94-4828a28ae478" providerId="ADAL" clId="{A03AC265-0FC2-4033-B6A9-17EBC312F0A7}" dt="2022-04-21T18:09:11.434" v="5572" actId="20577"/>
          <ac:spMkLst>
            <pc:docMk/>
            <pc:sldMk cId="50750403" sldId="328"/>
            <ac:spMk id="10" creationId="{73F63555-C0D0-48CE-8CEE-2D75F873D972}"/>
          </ac:spMkLst>
        </pc:spChg>
        <pc:spChg chg="mod">
          <ac:chgData name="Liu Weihao" userId="bf9d38cd-a913-4dee-be94-4828a28ae478" providerId="ADAL" clId="{A03AC265-0FC2-4033-B6A9-17EBC312F0A7}" dt="2022-04-21T18:13:12.808" v="5685" actId="20577"/>
          <ac:spMkLst>
            <pc:docMk/>
            <pc:sldMk cId="50750403" sldId="328"/>
            <ac:spMk id="12" creationId="{17AF4740-01C3-4196-A8FC-5E98AA5210DA}"/>
          </ac:spMkLst>
        </pc:spChg>
        <pc:picChg chg="add mod">
          <ac:chgData name="Liu Weihao" userId="bf9d38cd-a913-4dee-be94-4828a28ae478" providerId="ADAL" clId="{A03AC265-0FC2-4033-B6A9-17EBC312F0A7}" dt="2022-04-21T18:09:31.424" v="5577" actId="1076"/>
          <ac:picMkLst>
            <pc:docMk/>
            <pc:sldMk cId="50750403" sldId="328"/>
            <ac:picMk id="9" creationId="{61DCF32C-FB1C-4F48-876F-21179C3B63B2}"/>
          </ac:picMkLst>
        </pc:picChg>
        <pc:picChg chg="del">
          <ac:chgData name="Liu Weihao" userId="bf9d38cd-a913-4dee-be94-4828a28ae478" providerId="ADAL" clId="{A03AC265-0FC2-4033-B6A9-17EBC312F0A7}" dt="2022-04-21T18:09:14.627" v="5573" actId="478"/>
          <ac:picMkLst>
            <pc:docMk/>
            <pc:sldMk cId="50750403" sldId="328"/>
            <ac:picMk id="11" creationId="{46C9C01A-61AC-4E8B-90C6-86EB55B5CE87}"/>
          </ac:picMkLst>
        </pc:picChg>
      </pc:sldChg>
      <pc:sldChg chg="add modNotesTx">
        <pc:chgData name="Liu Weihao" userId="bf9d38cd-a913-4dee-be94-4828a28ae478" providerId="ADAL" clId="{A03AC265-0FC2-4033-B6A9-17EBC312F0A7}" dt="2022-04-21T23:49:42.543" v="6207" actId="20577"/>
        <pc:sldMkLst>
          <pc:docMk/>
          <pc:sldMk cId="1873481877" sldId="329"/>
        </pc:sldMkLst>
      </pc:sldChg>
      <pc:sldChg chg="addSp delSp modSp add del mod">
        <pc:chgData name="Liu Weihao" userId="bf9d38cd-a913-4dee-be94-4828a28ae478" providerId="ADAL" clId="{A03AC265-0FC2-4033-B6A9-17EBC312F0A7}" dt="2022-04-21T18:23:27.181" v="5810" actId="47"/>
        <pc:sldMkLst>
          <pc:docMk/>
          <pc:sldMk cId="3016751825" sldId="330"/>
        </pc:sldMkLst>
        <pc:spChg chg="mod">
          <ac:chgData name="Liu Weihao" userId="bf9d38cd-a913-4dee-be94-4828a28ae478" providerId="ADAL" clId="{A03AC265-0FC2-4033-B6A9-17EBC312F0A7}" dt="2022-04-21T18:19:30.116" v="5739"/>
          <ac:spMkLst>
            <pc:docMk/>
            <pc:sldMk cId="3016751825" sldId="330"/>
            <ac:spMk id="10" creationId="{73F63555-C0D0-48CE-8CEE-2D75F873D972}"/>
          </ac:spMkLst>
        </pc:spChg>
        <pc:spChg chg="mod">
          <ac:chgData name="Liu Weihao" userId="bf9d38cd-a913-4dee-be94-4828a28ae478" providerId="ADAL" clId="{A03AC265-0FC2-4033-B6A9-17EBC312F0A7}" dt="2022-04-21T18:22:36.383" v="5809" actId="20577"/>
          <ac:spMkLst>
            <pc:docMk/>
            <pc:sldMk cId="3016751825" sldId="330"/>
            <ac:spMk id="12" creationId="{17AF4740-01C3-4196-A8FC-5E98AA5210DA}"/>
          </ac:spMkLst>
        </pc:spChg>
        <pc:picChg chg="del">
          <ac:chgData name="Liu Weihao" userId="bf9d38cd-a913-4dee-be94-4828a28ae478" providerId="ADAL" clId="{A03AC265-0FC2-4033-B6A9-17EBC312F0A7}" dt="2022-04-21T18:18:27.505" v="5724" actId="478"/>
          <ac:picMkLst>
            <pc:docMk/>
            <pc:sldMk cId="3016751825" sldId="330"/>
            <ac:picMk id="9" creationId="{61DCF32C-FB1C-4F48-876F-21179C3B63B2}"/>
          </ac:picMkLst>
        </pc:picChg>
        <pc:picChg chg="add mod">
          <ac:chgData name="Liu Weihao" userId="bf9d38cd-a913-4dee-be94-4828a28ae478" providerId="ADAL" clId="{A03AC265-0FC2-4033-B6A9-17EBC312F0A7}" dt="2022-04-21T18:18:37.163" v="5729" actId="1076"/>
          <ac:picMkLst>
            <pc:docMk/>
            <pc:sldMk cId="3016751825" sldId="330"/>
            <ac:picMk id="11" creationId="{EC28236D-D900-4F67-88BF-BEFC0AB34F27}"/>
          </ac:picMkLst>
        </pc:picChg>
      </pc:sldChg>
      <pc:sldChg chg="addSp delSp modSp add mod ord modNotesTx">
        <pc:chgData name="Liu Weihao" userId="bf9d38cd-a913-4dee-be94-4828a28ae478" providerId="ADAL" clId="{A03AC265-0FC2-4033-B6A9-17EBC312F0A7}" dt="2022-04-22T01:50:33.781" v="12109"/>
        <pc:sldMkLst>
          <pc:docMk/>
          <pc:sldMk cId="3499180254" sldId="330"/>
        </pc:sldMkLst>
        <pc:spChg chg="add del mod">
          <ac:chgData name="Liu Weihao" userId="bf9d38cd-a913-4dee-be94-4828a28ae478" providerId="ADAL" clId="{A03AC265-0FC2-4033-B6A9-17EBC312F0A7}" dt="2022-04-21T18:23:42.878" v="5825" actId="478"/>
          <ac:spMkLst>
            <pc:docMk/>
            <pc:sldMk cId="3499180254" sldId="330"/>
            <ac:spMk id="3" creationId="{A703E4C9-A607-4208-BF8A-C489717497BD}"/>
          </ac:spMkLst>
        </pc:spChg>
        <pc:spChg chg="mod">
          <ac:chgData name="Liu Weihao" userId="bf9d38cd-a913-4dee-be94-4828a28ae478" providerId="ADAL" clId="{A03AC265-0FC2-4033-B6A9-17EBC312F0A7}" dt="2022-04-21T18:23:38.406" v="5823"/>
          <ac:spMkLst>
            <pc:docMk/>
            <pc:sldMk cId="3499180254" sldId="330"/>
            <ac:spMk id="10" creationId="{13984E1D-F7FA-4155-843E-B5D76F02AA5D}"/>
          </ac:spMkLst>
        </pc:spChg>
        <pc:spChg chg="add mod">
          <ac:chgData name="Liu Weihao" userId="bf9d38cd-a913-4dee-be94-4828a28ae478" providerId="ADAL" clId="{A03AC265-0FC2-4033-B6A9-17EBC312F0A7}" dt="2022-04-21T18:24:05.590" v="5836" actId="1076"/>
          <ac:spMkLst>
            <pc:docMk/>
            <pc:sldMk cId="3499180254" sldId="330"/>
            <ac:spMk id="11" creationId="{97AC18E6-1D0A-44BA-BB1C-5E317107687F}"/>
          </ac:spMkLst>
        </pc:spChg>
        <pc:spChg chg="del">
          <ac:chgData name="Liu Weihao" userId="bf9d38cd-a913-4dee-be94-4828a28ae478" providerId="ADAL" clId="{A03AC265-0FC2-4033-B6A9-17EBC312F0A7}" dt="2022-04-21T18:23:41.078" v="5824" actId="478"/>
          <ac:spMkLst>
            <pc:docMk/>
            <pc:sldMk cId="3499180254" sldId="330"/>
            <ac:spMk id="12" creationId="{38EDA1E6-E8EB-4349-AF13-E1498985B949}"/>
          </ac:spMkLst>
        </pc:spChg>
        <pc:graphicFrameChg chg="add del mod">
          <ac:chgData name="Liu Weihao" userId="bf9d38cd-a913-4dee-be94-4828a28ae478" providerId="ADAL" clId="{A03AC265-0FC2-4033-B6A9-17EBC312F0A7}" dt="2022-04-21T18:24:00.160" v="5833"/>
          <ac:graphicFrameMkLst>
            <pc:docMk/>
            <pc:sldMk cId="3499180254" sldId="330"/>
            <ac:graphicFrameMk id="4" creationId="{59E28C22-FBC7-4444-B33C-E38CAEE86301}"/>
          </ac:graphicFrameMkLst>
        </pc:graphicFrameChg>
        <pc:picChg chg="add mod">
          <ac:chgData name="Liu Weihao" userId="bf9d38cd-a913-4dee-be94-4828a28ae478" providerId="ADAL" clId="{A03AC265-0FC2-4033-B6A9-17EBC312F0A7}" dt="2022-04-21T18:24:08.025" v="5837" actId="1076"/>
          <ac:picMkLst>
            <pc:docMk/>
            <pc:sldMk cId="3499180254" sldId="330"/>
            <ac:picMk id="7" creationId="{FA9B4014-6116-4430-BCBE-13590DDB773E}"/>
          </ac:picMkLst>
        </pc:picChg>
      </pc:sldChg>
      <pc:sldChg chg="addSp delSp modSp add mod modNotesTx">
        <pc:chgData name="Liu Weihao" userId="bf9d38cd-a913-4dee-be94-4828a28ae478" providerId="ADAL" clId="{A03AC265-0FC2-4033-B6A9-17EBC312F0A7}" dt="2022-04-22T01:23:21.222" v="10591" actId="20577"/>
        <pc:sldMkLst>
          <pc:docMk/>
          <pc:sldMk cId="467297899" sldId="331"/>
        </pc:sldMkLst>
        <pc:spChg chg="add del mod">
          <ac:chgData name="Liu Weihao" userId="bf9d38cd-a913-4dee-be94-4828a28ae478" providerId="ADAL" clId="{A03AC265-0FC2-4033-B6A9-17EBC312F0A7}" dt="2022-04-21T18:25:42.075" v="5840" actId="478"/>
          <ac:spMkLst>
            <pc:docMk/>
            <pc:sldMk cId="467297899" sldId="331"/>
            <ac:spMk id="3" creationId="{850BBD94-6D86-4B03-B586-EC440780D591}"/>
          </ac:spMkLst>
        </pc:spChg>
        <pc:graphicFrameChg chg="add del mod">
          <ac:chgData name="Liu Weihao" userId="bf9d38cd-a913-4dee-be94-4828a28ae478" providerId="ADAL" clId="{A03AC265-0FC2-4033-B6A9-17EBC312F0A7}" dt="2022-04-21T18:25:46.463" v="5844"/>
          <ac:graphicFrameMkLst>
            <pc:docMk/>
            <pc:sldMk cId="467297899" sldId="331"/>
            <ac:graphicFrameMk id="4" creationId="{64DE3718-F8A3-4DDB-A5DD-FD45054B6758}"/>
          </ac:graphicFrameMkLst>
        </pc:graphicFrameChg>
        <pc:graphicFrameChg chg="add mod modGraphic">
          <ac:chgData name="Liu Weihao" userId="bf9d38cd-a913-4dee-be94-4828a28ae478" providerId="ADAL" clId="{A03AC265-0FC2-4033-B6A9-17EBC312F0A7}" dt="2022-04-21T18:26:44.058" v="5852" actId="14100"/>
          <ac:graphicFrameMkLst>
            <pc:docMk/>
            <pc:sldMk cId="467297899" sldId="331"/>
            <ac:graphicFrameMk id="5" creationId="{5246A4A3-C07F-496B-BA26-7AD5C0922684}"/>
          </ac:graphicFrameMkLst>
        </pc:graphicFrameChg>
        <pc:graphicFrameChg chg="del">
          <ac:chgData name="Liu Weihao" userId="bf9d38cd-a913-4dee-be94-4828a28ae478" providerId="ADAL" clId="{A03AC265-0FC2-4033-B6A9-17EBC312F0A7}" dt="2022-04-21T18:25:40.198" v="5839" actId="478"/>
          <ac:graphicFrameMkLst>
            <pc:docMk/>
            <pc:sldMk cId="467297899" sldId="331"/>
            <ac:graphicFrameMk id="11" creationId="{AB211077-927B-47FF-AF1E-69FA4E7EC251}"/>
          </ac:graphicFrameMkLst>
        </pc:graphicFrameChg>
        <pc:picChg chg="del">
          <ac:chgData name="Liu Weihao" userId="bf9d38cd-a913-4dee-be94-4828a28ae478" providerId="ADAL" clId="{A03AC265-0FC2-4033-B6A9-17EBC312F0A7}" dt="2022-04-21T18:25:43.779" v="5841" actId="478"/>
          <ac:picMkLst>
            <pc:docMk/>
            <pc:sldMk cId="467297899" sldId="331"/>
            <ac:picMk id="12" creationId="{AB47E496-20EE-4253-9547-550FC8813058}"/>
          </ac:picMkLst>
        </pc:picChg>
        <pc:picChg chg="add mod">
          <ac:chgData name="Liu Weihao" userId="bf9d38cd-a913-4dee-be94-4828a28ae478" providerId="ADAL" clId="{A03AC265-0FC2-4033-B6A9-17EBC312F0A7}" dt="2022-04-21T18:26:53.614" v="5856" actId="1076"/>
          <ac:picMkLst>
            <pc:docMk/>
            <pc:sldMk cId="467297899" sldId="331"/>
            <ac:picMk id="13" creationId="{6E7F1B69-0ACC-4A09-B7A8-0966D151BB2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D39262-F83D-4C7F-A1E9-49AE3C8262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1FC5C68-C2AB-4409-8B0D-F1D53393AB9D}">
      <dgm:prSet/>
      <dgm:spPr/>
      <dgm:t>
        <a:bodyPr/>
        <a:lstStyle/>
        <a:p>
          <a:r>
            <a:rPr lang="en-US"/>
            <a:t>Vehicular cloud computing </a:t>
          </a:r>
        </a:p>
      </dgm:t>
    </dgm:pt>
    <dgm:pt modelId="{E531F072-BC0A-42E7-ADBB-93CCDF24978F}" type="parTrans" cxnId="{545519EE-388D-4553-AC95-8AED3BF35B30}">
      <dgm:prSet/>
      <dgm:spPr/>
      <dgm:t>
        <a:bodyPr/>
        <a:lstStyle/>
        <a:p>
          <a:endParaRPr lang="en-US"/>
        </a:p>
      </dgm:t>
    </dgm:pt>
    <dgm:pt modelId="{8D76703B-1CCF-4D4A-93AF-73795A9DEB51}" type="sibTrans" cxnId="{545519EE-388D-4553-AC95-8AED3BF35B30}">
      <dgm:prSet/>
      <dgm:spPr/>
      <dgm:t>
        <a:bodyPr/>
        <a:lstStyle/>
        <a:p>
          <a:endParaRPr lang="en-US"/>
        </a:p>
      </dgm:t>
    </dgm:pt>
    <dgm:pt modelId="{465AAD6D-AE70-468F-AE20-7289D74857F0}">
      <dgm:prSet/>
      <dgm:spPr/>
      <dgm:t>
        <a:bodyPr/>
        <a:lstStyle/>
        <a:p>
          <a:r>
            <a:rPr lang="en-US"/>
            <a:t>Vehicular edge computing</a:t>
          </a:r>
        </a:p>
      </dgm:t>
    </dgm:pt>
    <dgm:pt modelId="{EF5FAB44-45BE-4BFF-9EE9-1C03BBF920D5}" type="parTrans" cxnId="{1BB335F4-7ABE-43AC-B27C-2C6AA11AA2EE}">
      <dgm:prSet/>
      <dgm:spPr/>
      <dgm:t>
        <a:bodyPr/>
        <a:lstStyle/>
        <a:p>
          <a:endParaRPr lang="en-US"/>
        </a:p>
      </dgm:t>
    </dgm:pt>
    <dgm:pt modelId="{E99F2B58-A4E2-41D2-8DC6-6A9B908C9FA0}" type="sibTrans" cxnId="{1BB335F4-7ABE-43AC-B27C-2C6AA11AA2EE}">
      <dgm:prSet/>
      <dgm:spPr/>
      <dgm:t>
        <a:bodyPr/>
        <a:lstStyle/>
        <a:p>
          <a:endParaRPr lang="en-US"/>
        </a:p>
      </dgm:t>
    </dgm:pt>
    <dgm:pt modelId="{4A3D50B0-3DFA-497A-BBFA-291BCC2C8AC9}">
      <dgm:prSet/>
      <dgm:spPr/>
      <dgm:t>
        <a:bodyPr/>
        <a:lstStyle/>
        <a:p>
          <a:r>
            <a:rPr lang="en-US" dirty="0"/>
            <a:t>Blockchain-Enabled vehicular edge computing</a:t>
          </a:r>
        </a:p>
      </dgm:t>
    </dgm:pt>
    <dgm:pt modelId="{A98D1C20-0337-4F18-A6CB-E6F9C69FA61F}" type="parTrans" cxnId="{B6AD3148-168D-43DE-A400-332889B23BDD}">
      <dgm:prSet/>
      <dgm:spPr/>
      <dgm:t>
        <a:bodyPr/>
        <a:lstStyle/>
        <a:p>
          <a:endParaRPr lang="en-US"/>
        </a:p>
      </dgm:t>
    </dgm:pt>
    <dgm:pt modelId="{62E28F77-48A4-4F7F-ACAC-78845089EBD8}" type="sibTrans" cxnId="{B6AD3148-168D-43DE-A400-332889B23BDD}">
      <dgm:prSet/>
      <dgm:spPr/>
      <dgm:t>
        <a:bodyPr/>
        <a:lstStyle/>
        <a:p>
          <a:endParaRPr lang="en-US"/>
        </a:p>
      </dgm:t>
    </dgm:pt>
    <dgm:pt modelId="{FE0422EB-EA44-4B5A-8637-F35E386C99BB}" type="pres">
      <dgm:prSet presAssocID="{4FD39262-F83D-4C7F-A1E9-49AE3C8262CF}" presName="root" presStyleCnt="0">
        <dgm:presLayoutVars>
          <dgm:dir/>
          <dgm:resizeHandles val="exact"/>
        </dgm:presLayoutVars>
      </dgm:prSet>
      <dgm:spPr/>
    </dgm:pt>
    <dgm:pt modelId="{27831E80-EF10-4AB5-9BF0-AF484CF440DF}" type="pres">
      <dgm:prSet presAssocID="{41FC5C68-C2AB-4409-8B0D-F1D53393AB9D}" presName="compNode" presStyleCnt="0"/>
      <dgm:spPr/>
    </dgm:pt>
    <dgm:pt modelId="{08B580A8-6AFA-41AC-8648-CE29E70CE03A}" type="pres">
      <dgm:prSet presAssocID="{41FC5C68-C2AB-4409-8B0D-F1D53393AB9D}" presName="bgRect" presStyleLbl="bgShp" presStyleIdx="0" presStyleCnt="3"/>
      <dgm:spPr/>
    </dgm:pt>
    <dgm:pt modelId="{9D242557-ED31-4AEF-8A9C-E393EE92EE4C}" type="pres">
      <dgm:prSet presAssocID="{41FC5C68-C2AB-4409-8B0D-F1D53393AB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ED9FED51-3761-4A67-95FE-A561152DD33C}" type="pres">
      <dgm:prSet presAssocID="{41FC5C68-C2AB-4409-8B0D-F1D53393AB9D}" presName="spaceRect" presStyleCnt="0"/>
      <dgm:spPr/>
    </dgm:pt>
    <dgm:pt modelId="{6917D38B-AEF2-485F-B7C1-E8317462D0D2}" type="pres">
      <dgm:prSet presAssocID="{41FC5C68-C2AB-4409-8B0D-F1D53393AB9D}" presName="parTx" presStyleLbl="revTx" presStyleIdx="0" presStyleCnt="3">
        <dgm:presLayoutVars>
          <dgm:chMax val="0"/>
          <dgm:chPref val="0"/>
        </dgm:presLayoutVars>
      </dgm:prSet>
      <dgm:spPr/>
    </dgm:pt>
    <dgm:pt modelId="{43DBBCB3-F681-4EF6-8570-ED6BD4F61C3E}" type="pres">
      <dgm:prSet presAssocID="{8D76703B-1CCF-4D4A-93AF-73795A9DEB51}" presName="sibTrans" presStyleCnt="0"/>
      <dgm:spPr/>
    </dgm:pt>
    <dgm:pt modelId="{096FF7DD-22E5-43CF-A12F-997DDFEC4D3F}" type="pres">
      <dgm:prSet presAssocID="{465AAD6D-AE70-468F-AE20-7289D74857F0}" presName="compNode" presStyleCnt="0"/>
      <dgm:spPr/>
    </dgm:pt>
    <dgm:pt modelId="{06750973-6C35-4D69-A313-FD9933459525}" type="pres">
      <dgm:prSet presAssocID="{465AAD6D-AE70-468F-AE20-7289D74857F0}" presName="bgRect" presStyleLbl="bgShp" presStyleIdx="1" presStyleCnt="3"/>
      <dgm:spPr/>
    </dgm:pt>
    <dgm:pt modelId="{A32A9979-5035-4838-9A22-15F18E6F3014}" type="pres">
      <dgm:prSet presAssocID="{465AAD6D-AE70-468F-AE20-7289D74857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vertible with solid fill"/>
        </a:ext>
      </dgm:extLst>
    </dgm:pt>
    <dgm:pt modelId="{924728AC-315C-4CEC-B255-58A75D8DEAE5}" type="pres">
      <dgm:prSet presAssocID="{465AAD6D-AE70-468F-AE20-7289D74857F0}" presName="spaceRect" presStyleCnt="0"/>
      <dgm:spPr/>
    </dgm:pt>
    <dgm:pt modelId="{ED2B3A4C-A17B-48DD-BA45-76E4884D1706}" type="pres">
      <dgm:prSet presAssocID="{465AAD6D-AE70-468F-AE20-7289D74857F0}" presName="parTx" presStyleLbl="revTx" presStyleIdx="1" presStyleCnt="3">
        <dgm:presLayoutVars>
          <dgm:chMax val="0"/>
          <dgm:chPref val="0"/>
        </dgm:presLayoutVars>
      </dgm:prSet>
      <dgm:spPr/>
    </dgm:pt>
    <dgm:pt modelId="{EF33DD98-48BB-45C6-A5A4-7FE76D6541F6}" type="pres">
      <dgm:prSet presAssocID="{E99F2B58-A4E2-41D2-8DC6-6A9B908C9FA0}" presName="sibTrans" presStyleCnt="0"/>
      <dgm:spPr/>
    </dgm:pt>
    <dgm:pt modelId="{F76614BB-21DE-47F7-9E08-DB820DB27F9A}" type="pres">
      <dgm:prSet presAssocID="{4A3D50B0-3DFA-497A-BBFA-291BCC2C8AC9}" presName="compNode" presStyleCnt="0"/>
      <dgm:spPr/>
    </dgm:pt>
    <dgm:pt modelId="{E8B11CB1-5983-4511-8FBE-503EBCBA50AB}" type="pres">
      <dgm:prSet presAssocID="{4A3D50B0-3DFA-497A-BBFA-291BCC2C8AC9}" presName="bgRect" presStyleLbl="bgShp" presStyleIdx="2" presStyleCnt="3"/>
      <dgm:spPr/>
    </dgm:pt>
    <dgm:pt modelId="{213ED8C3-F036-488F-951F-3E5574420316}" type="pres">
      <dgm:prSet presAssocID="{4A3D50B0-3DFA-497A-BBFA-291BCC2C8A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lockchain with solid fill"/>
        </a:ext>
      </dgm:extLst>
    </dgm:pt>
    <dgm:pt modelId="{578A48D2-0315-4F9A-94E8-C82967187FC7}" type="pres">
      <dgm:prSet presAssocID="{4A3D50B0-3DFA-497A-BBFA-291BCC2C8AC9}" presName="spaceRect" presStyleCnt="0"/>
      <dgm:spPr/>
    </dgm:pt>
    <dgm:pt modelId="{F24047F4-F9F3-4549-BF39-5FC62B1E14F0}" type="pres">
      <dgm:prSet presAssocID="{4A3D50B0-3DFA-497A-BBFA-291BCC2C8AC9}" presName="parTx" presStyleLbl="revTx" presStyleIdx="2" presStyleCnt="3">
        <dgm:presLayoutVars>
          <dgm:chMax val="0"/>
          <dgm:chPref val="0"/>
        </dgm:presLayoutVars>
      </dgm:prSet>
      <dgm:spPr/>
    </dgm:pt>
  </dgm:ptLst>
  <dgm:cxnLst>
    <dgm:cxn modelId="{B6AD3148-168D-43DE-A400-332889B23BDD}" srcId="{4FD39262-F83D-4C7F-A1E9-49AE3C8262CF}" destId="{4A3D50B0-3DFA-497A-BBFA-291BCC2C8AC9}" srcOrd="2" destOrd="0" parTransId="{A98D1C20-0337-4F18-A6CB-E6F9C69FA61F}" sibTransId="{62E28F77-48A4-4F7F-ACAC-78845089EBD8}"/>
    <dgm:cxn modelId="{8944D14B-3D7C-46BC-BAD9-571259781906}" type="presOf" srcId="{41FC5C68-C2AB-4409-8B0D-F1D53393AB9D}" destId="{6917D38B-AEF2-485F-B7C1-E8317462D0D2}" srcOrd="0" destOrd="0" presId="urn:microsoft.com/office/officeart/2018/2/layout/IconVerticalSolidList"/>
    <dgm:cxn modelId="{CF7FEB93-F3C7-4DB0-8532-89AB67922777}" type="presOf" srcId="{4A3D50B0-3DFA-497A-BBFA-291BCC2C8AC9}" destId="{F24047F4-F9F3-4549-BF39-5FC62B1E14F0}" srcOrd="0" destOrd="0" presId="urn:microsoft.com/office/officeart/2018/2/layout/IconVerticalSolidList"/>
    <dgm:cxn modelId="{BA75E1AD-2E8D-4A15-9702-DE774FFE08C1}" type="presOf" srcId="{4FD39262-F83D-4C7F-A1E9-49AE3C8262CF}" destId="{FE0422EB-EA44-4B5A-8637-F35E386C99BB}" srcOrd="0" destOrd="0" presId="urn:microsoft.com/office/officeart/2018/2/layout/IconVerticalSolidList"/>
    <dgm:cxn modelId="{545519EE-388D-4553-AC95-8AED3BF35B30}" srcId="{4FD39262-F83D-4C7F-A1E9-49AE3C8262CF}" destId="{41FC5C68-C2AB-4409-8B0D-F1D53393AB9D}" srcOrd="0" destOrd="0" parTransId="{E531F072-BC0A-42E7-ADBB-93CCDF24978F}" sibTransId="{8D76703B-1CCF-4D4A-93AF-73795A9DEB51}"/>
    <dgm:cxn modelId="{1BB335F4-7ABE-43AC-B27C-2C6AA11AA2EE}" srcId="{4FD39262-F83D-4C7F-A1E9-49AE3C8262CF}" destId="{465AAD6D-AE70-468F-AE20-7289D74857F0}" srcOrd="1" destOrd="0" parTransId="{EF5FAB44-45BE-4BFF-9EE9-1C03BBF920D5}" sibTransId="{E99F2B58-A4E2-41D2-8DC6-6A9B908C9FA0}"/>
    <dgm:cxn modelId="{BC78B8F6-1A4E-4C39-AA9D-0112B3F7296E}" type="presOf" srcId="{465AAD6D-AE70-468F-AE20-7289D74857F0}" destId="{ED2B3A4C-A17B-48DD-BA45-76E4884D1706}" srcOrd="0" destOrd="0" presId="urn:microsoft.com/office/officeart/2018/2/layout/IconVerticalSolidList"/>
    <dgm:cxn modelId="{56B1965D-D32F-4A30-8CE4-A565DC2A46B9}" type="presParOf" srcId="{FE0422EB-EA44-4B5A-8637-F35E386C99BB}" destId="{27831E80-EF10-4AB5-9BF0-AF484CF440DF}" srcOrd="0" destOrd="0" presId="urn:microsoft.com/office/officeart/2018/2/layout/IconVerticalSolidList"/>
    <dgm:cxn modelId="{404C5F7A-C789-4FD8-A7EB-5CC5EF9D2D27}" type="presParOf" srcId="{27831E80-EF10-4AB5-9BF0-AF484CF440DF}" destId="{08B580A8-6AFA-41AC-8648-CE29E70CE03A}" srcOrd="0" destOrd="0" presId="urn:microsoft.com/office/officeart/2018/2/layout/IconVerticalSolidList"/>
    <dgm:cxn modelId="{690533EF-C9C7-4CD2-8D06-39041BB7A9FC}" type="presParOf" srcId="{27831E80-EF10-4AB5-9BF0-AF484CF440DF}" destId="{9D242557-ED31-4AEF-8A9C-E393EE92EE4C}" srcOrd="1" destOrd="0" presId="urn:microsoft.com/office/officeart/2018/2/layout/IconVerticalSolidList"/>
    <dgm:cxn modelId="{9390A846-F82F-4D53-9800-90475D23CA81}" type="presParOf" srcId="{27831E80-EF10-4AB5-9BF0-AF484CF440DF}" destId="{ED9FED51-3761-4A67-95FE-A561152DD33C}" srcOrd="2" destOrd="0" presId="urn:microsoft.com/office/officeart/2018/2/layout/IconVerticalSolidList"/>
    <dgm:cxn modelId="{CAF56837-728F-4950-8BC2-BF570A28CF61}" type="presParOf" srcId="{27831E80-EF10-4AB5-9BF0-AF484CF440DF}" destId="{6917D38B-AEF2-485F-B7C1-E8317462D0D2}" srcOrd="3" destOrd="0" presId="urn:microsoft.com/office/officeart/2018/2/layout/IconVerticalSolidList"/>
    <dgm:cxn modelId="{C19D887F-5301-4974-8189-98BC2F55C588}" type="presParOf" srcId="{FE0422EB-EA44-4B5A-8637-F35E386C99BB}" destId="{43DBBCB3-F681-4EF6-8570-ED6BD4F61C3E}" srcOrd="1" destOrd="0" presId="urn:microsoft.com/office/officeart/2018/2/layout/IconVerticalSolidList"/>
    <dgm:cxn modelId="{78525F3B-5453-4F31-8AC2-4E791DA15F1A}" type="presParOf" srcId="{FE0422EB-EA44-4B5A-8637-F35E386C99BB}" destId="{096FF7DD-22E5-43CF-A12F-997DDFEC4D3F}" srcOrd="2" destOrd="0" presId="urn:microsoft.com/office/officeart/2018/2/layout/IconVerticalSolidList"/>
    <dgm:cxn modelId="{B23D3359-3DDC-475B-AFAF-D3D050AE832D}" type="presParOf" srcId="{096FF7DD-22E5-43CF-A12F-997DDFEC4D3F}" destId="{06750973-6C35-4D69-A313-FD9933459525}" srcOrd="0" destOrd="0" presId="urn:microsoft.com/office/officeart/2018/2/layout/IconVerticalSolidList"/>
    <dgm:cxn modelId="{E3A6B686-328E-4196-9394-944F57A37F7D}" type="presParOf" srcId="{096FF7DD-22E5-43CF-A12F-997DDFEC4D3F}" destId="{A32A9979-5035-4838-9A22-15F18E6F3014}" srcOrd="1" destOrd="0" presId="urn:microsoft.com/office/officeart/2018/2/layout/IconVerticalSolidList"/>
    <dgm:cxn modelId="{E1AC0C97-0B17-4B08-88EE-394BF61C2807}" type="presParOf" srcId="{096FF7DD-22E5-43CF-A12F-997DDFEC4D3F}" destId="{924728AC-315C-4CEC-B255-58A75D8DEAE5}" srcOrd="2" destOrd="0" presId="urn:microsoft.com/office/officeart/2018/2/layout/IconVerticalSolidList"/>
    <dgm:cxn modelId="{C5FD2543-241D-4979-A590-F3F3F2B16B07}" type="presParOf" srcId="{096FF7DD-22E5-43CF-A12F-997DDFEC4D3F}" destId="{ED2B3A4C-A17B-48DD-BA45-76E4884D1706}" srcOrd="3" destOrd="0" presId="urn:microsoft.com/office/officeart/2018/2/layout/IconVerticalSolidList"/>
    <dgm:cxn modelId="{BC4FBA67-6117-446B-8455-9DF39225B8A2}" type="presParOf" srcId="{FE0422EB-EA44-4B5A-8637-F35E386C99BB}" destId="{EF33DD98-48BB-45C6-A5A4-7FE76D6541F6}" srcOrd="3" destOrd="0" presId="urn:microsoft.com/office/officeart/2018/2/layout/IconVerticalSolidList"/>
    <dgm:cxn modelId="{74CDBD4E-C5BC-42CB-9525-96186AE900B9}" type="presParOf" srcId="{FE0422EB-EA44-4B5A-8637-F35E386C99BB}" destId="{F76614BB-21DE-47F7-9E08-DB820DB27F9A}" srcOrd="4" destOrd="0" presId="urn:microsoft.com/office/officeart/2018/2/layout/IconVerticalSolidList"/>
    <dgm:cxn modelId="{10EC1731-81E0-4FCD-9659-5D6AEE346B37}" type="presParOf" srcId="{F76614BB-21DE-47F7-9E08-DB820DB27F9A}" destId="{E8B11CB1-5983-4511-8FBE-503EBCBA50AB}" srcOrd="0" destOrd="0" presId="urn:microsoft.com/office/officeart/2018/2/layout/IconVerticalSolidList"/>
    <dgm:cxn modelId="{CE319876-2DC8-415C-AC0F-08BC2FC78D61}" type="presParOf" srcId="{F76614BB-21DE-47F7-9E08-DB820DB27F9A}" destId="{213ED8C3-F036-488F-951F-3E5574420316}" srcOrd="1" destOrd="0" presId="urn:microsoft.com/office/officeart/2018/2/layout/IconVerticalSolidList"/>
    <dgm:cxn modelId="{54CB6E3A-FE2C-4F7F-8E68-BA378393B80B}" type="presParOf" srcId="{F76614BB-21DE-47F7-9E08-DB820DB27F9A}" destId="{578A48D2-0315-4F9A-94E8-C82967187FC7}" srcOrd="2" destOrd="0" presId="urn:microsoft.com/office/officeart/2018/2/layout/IconVerticalSolidList"/>
    <dgm:cxn modelId="{F7DD71BF-C881-4674-9243-AC9C4768A233}" type="presParOf" srcId="{F76614BB-21DE-47F7-9E08-DB820DB27F9A}" destId="{F24047F4-F9F3-4549-BF39-5FC62B1E14F0}"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FA7763D-BF7B-43EA-AFBF-7BF448BF4629}" type="doc">
      <dgm:prSet loTypeId="urn:microsoft.com/office/officeart/2016/7/layout/VerticalHollowActionList" loCatId="List" qsTypeId="urn:microsoft.com/office/officeart/2005/8/quickstyle/simple1" qsCatId="simple" csTypeId="urn:microsoft.com/office/officeart/2005/8/colors/accent0_2" csCatId="mainScheme" phldr="1"/>
      <dgm:spPr/>
      <dgm:t>
        <a:bodyPr/>
        <a:lstStyle/>
        <a:p>
          <a:endParaRPr lang="en-US"/>
        </a:p>
      </dgm:t>
    </dgm:pt>
    <dgm:pt modelId="{6AD219D2-C7AC-4EB3-826A-4758CBA991CD}">
      <dgm:prSet custT="1"/>
      <dgm:spPr/>
      <dgm:t>
        <a:bodyPr/>
        <a:lstStyle/>
        <a:p>
          <a:r>
            <a:rPr lang="en-US" sz="1600" dirty="0"/>
            <a:t>Level 1</a:t>
          </a:r>
        </a:p>
      </dgm:t>
    </dgm:pt>
    <dgm:pt modelId="{50DC9A61-CD27-435D-B97B-A9B5B86EA1A7}" type="parTrans" cxnId="{0CEF1486-5F65-4A15-BFC8-D19D03486957}">
      <dgm:prSet/>
      <dgm:spPr/>
      <dgm:t>
        <a:bodyPr/>
        <a:lstStyle/>
        <a:p>
          <a:endParaRPr lang="en-US"/>
        </a:p>
      </dgm:t>
    </dgm:pt>
    <dgm:pt modelId="{90E36602-3041-4138-98D7-895220803C8B}" type="sibTrans" cxnId="{0CEF1486-5F65-4A15-BFC8-D19D03486957}">
      <dgm:prSet/>
      <dgm:spPr/>
      <dgm:t>
        <a:bodyPr/>
        <a:lstStyle/>
        <a:p>
          <a:endParaRPr lang="en-US"/>
        </a:p>
      </dgm:t>
    </dgm:pt>
    <dgm:pt modelId="{17DC5BFA-1A27-4F59-9FA8-DFDD07FFDE46}">
      <dgm:prSet/>
      <dgm:spPr/>
      <dgm:t>
        <a:bodyPr/>
        <a:lstStyle/>
        <a:p>
          <a:r>
            <a:rPr lang="en-US" altLang="zh-CN" dirty="0">
              <a:solidFill>
                <a:schemeClr val="tx1"/>
              </a:solidFill>
            </a:rPr>
            <a:t>Entire Blockchain network</a:t>
          </a:r>
          <a:endParaRPr lang="en-US" dirty="0">
            <a:solidFill>
              <a:schemeClr val="tx1"/>
            </a:solidFill>
          </a:endParaRPr>
        </a:p>
      </dgm:t>
    </dgm:pt>
    <dgm:pt modelId="{1BE24F01-BB1F-43F4-93AC-41364A7C72EC}" type="parTrans" cxnId="{6441C861-2C0D-4BC4-B81B-837F5F02719D}">
      <dgm:prSet/>
      <dgm:spPr/>
      <dgm:t>
        <a:bodyPr/>
        <a:lstStyle/>
        <a:p>
          <a:endParaRPr lang="en-US"/>
        </a:p>
      </dgm:t>
    </dgm:pt>
    <dgm:pt modelId="{C459FC9F-224D-40EC-8ABD-99874EFD6B3C}" type="sibTrans" cxnId="{6441C861-2C0D-4BC4-B81B-837F5F02719D}">
      <dgm:prSet/>
      <dgm:spPr/>
      <dgm:t>
        <a:bodyPr/>
        <a:lstStyle/>
        <a:p>
          <a:endParaRPr lang="en-US"/>
        </a:p>
      </dgm:t>
    </dgm:pt>
    <dgm:pt modelId="{FA2E1C8E-6B66-4A96-A872-BA2DD6958BB8}">
      <dgm:prSet custT="1"/>
      <dgm:spPr/>
      <dgm:t>
        <a:bodyPr/>
        <a:lstStyle/>
        <a:p>
          <a:r>
            <a:rPr lang="en-US" sz="1600" dirty="0"/>
            <a:t>Level 2</a:t>
          </a:r>
        </a:p>
      </dgm:t>
    </dgm:pt>
    <dgm:pt modelId="{1115D0C6-56AD-4AC6-BD36-14A2CB7E1C70}" type="parTrans" cxnId="{85519624-63D0-4513-B561-FD8FC0607B84}">
      <dgm:prSet/>
      <dgm:spPr/>
      <dgm:t>
        <a:bodyPr/>
        <a:lstStyle/>
        <a:p>
          <a:endParaRPr lang="en-US"/>
        </a:p>
      </dgm:t>
    </dgm:pt>
    <dgm:pt modelId="{5B2AA378-1189-41C7-ABAE-864BB441A1E0}" type="sibTrans" cxnId="{85519624-63D0-4513-B561-FD8FC0607B84}">
      <dgm:prSet/>
      <dgm:spPr/>
      <dgm:t>
        <a:bodyPr/>
        <a:lstStyle/>
        <a:p>
          <a:endParaRPr lang="en-US"/>
        </a:p>
      </dgm:t>
    </dgm:pt>
    <dgm:pt modelId="{AFDA3119-223A-4C2A-934D-37E7093935AB}">
      <dgm:prSet/>
      <dgm:spPr/>
      <dgm:t>
        <a:bodyPr/>
        <a:lstStyle/>
        <a:p>
          <a:r>
            <a:rPr lang="en-US" altLang="zh-CN" dirty="0">
              <a:solidFill>
                <a:schemeClr val="tx1"/>
              </a:solidFill>
            </a:rPr>
            <a:t>Peer Nodes</a:t>
          </a:r>
          <a:endParaRPr lang="en-US" dirty="0">
            <a:solidFill>
              <a:schemeClr val="tx1"/>
            </a:solidFill>
          </a:endParaRPr>
        </a:p>
      </dgm:t>
    </dgm:pt>
    <dgm:pt modelId="{5863F35F-1B86-4B56-9506-8ABA91396A78}" type="parTrans" cxnId="{F93EDE11-1A66-4296-8F55-FAD1C39F47CD}">
      <dgm:prSet/>
      <dgm:spPr/>
      <dgm:t>
        <a:bodyPr/>
        <a:lstStyle/>
        <a:p>
          <a:endParaRPr lang="en-US"/>
        </a:p>
      </dgm:t>
    </dgm:pt>
    <dgm:pt modelId="{83744CE3-0E03-4769-8CA3-052466675CFA}" type="sibTrans" cxnId="{F93EDE11-1A66-4296-8F55-FAD1C39F47CD}">
      <dgm:prSet/>
      <dgm:spPr/>
      <dgm:t>
        <a:bodyPr/>
        <a:lstStyle/>
        <a:p>
          <a:endParaRPr lang="en-US"/>
        </a:p>
      </dgm:t>
    </dgm:pt>
    <dgm:pt modelId="{8776699A-35ED-4903-BB14-5B461B81918E}">
      <dgm:prSet custT="1"/>
      <dgm:spPr/>
      <dgm:t>
        <a:bodyPr/>
        <a:lstStyle/>
        <a:p>
          <a:r>
            <a:rPr lang="en-SG" sz="1600" dirty="0"/>
            <a:t>Level 3</a:t>
          </a:r>
          <a:endParaRPr lang="en-US" sz="1600" dirty="0"/>
        </a:p>
      </dgm:t>
    </dgm:pt>
    <dgm:pt modelId="{B6ADE2E0-DC7F-4CFF-AA07-08E0AF68042F}" type="parTrans" cxnId="{FE0894EE-6E45-49BF-BC7F-7AE77D7907DE}">
      <dgm:prSet/>
      <dgm:spPr/>
      <dgm:t>
        <a:bodyPr/>
        <a:lstStyle/>
        <a:p>
          <a:endParaRPr lang="zh-CN" altLang="en-US"/>
        </a:p>
      </dgm:t>
    </dgm:pt>
    <dgm:pt modelId="{FAC14A5D-6AE3-4497-A1CC-4E686824E429}" type="sibTrans" cxnId="{FE0894EE-6E45-49BF-BC7F-7AE77D7907DE}">
      <dgm:prSet/>
      <dgm:spPr/>
      <dgm:t>
        <a:bodyPr/>
        <a:lstStyle/>
        <a:p>
          <a:endParaRPr lang="zh-CN" altLang="en-US"/>
        </a:p>
      </dgm:t>
    </dgm:pt>
    <dgm:pt modelId="{A3D2BAF8-666D-443B-A603-6D458C39E1ED}">
      <dgm:prSet/>
      <dgm:spPr/>
      <dgm:t>
        <a:bodyPr/>
        <a:lstStyle/>
        <a:p>
          <a:r>
            <a:rPr lang="en-US" altLang="zh-CN" dirty="0">
              <a:solidFill>
                <a:schemeClr val="tx1"/>
              </a:solidFill>
            </a:rPr>
            <a:t>Organization</a:t>
          </a:r>
          <a:endParaRPr lang="zh-CN" altLang="en-US" dirty="0">
            <a:solidFill>
              <a:schemeClr val="tx1"/>
            </a:solidFill>
          </a:endParaRPr>
        </a:p>
      </dgm:t>
    </dgm:pt>
    <dgm:pt modelId="{D66DB270-07E0-4B63-BD40-3AE01D945D49}" type="parTrans" cxnId="{3BFFFAD7-8A5E-459F-BAFC-9B8DFB889624}">
      <dgm:prSet/>
      <dgm:spPr/>
      <dgm:t>
        <a:bodyPr/>
        <a:lstStyle/>
        <a:p>
          <a:endParaRPr lang="zh-CN" altLang="en-US"/>
        </a:p>
      </dgm:t>
    </dgm:pt>
    <dgm:pt modelId="{D09719B5-EDB4-4918-9A18-AD1CDF43EAE5}" type="sibTrans" cxnId="{3BFFFAD7-8A5E-459F-BAFC-9B8DFB889624}">
      <dgm:prSet/>
      <dgm:spPr/>
      <dgm:t>
        <a:bodyPr/>
        <a:lstStyle/>
        <a:p>
          <a:endParaRPr lang="zh-CN" altLang="en-US"/>
        </a:p>
      </dgm:t>
    </dgm:pt>
    <dgm:pt modelId="{E1C20CDB-0E2A-422C-A734-21FF7C4E2D91}" type="pres">
      <dgm:prSet presAssocID="{BFA7763D-BF7B-43EA-AFBF-7BF448BF4629}" presName="Name0" presStyleCnt="0">
        <dgm:presLayoutVars>
          <dgm:dir/>
          <dgm:animLvl val="lvl"/>
          <dgm:resizeHandles val="exact"/>
        </dgm:presLayoutVars>
      </dgm:prSet>
      <dgm:spPr/>
    </dgm:pt>
    <dgm:pt modelId="{F42BC17B-C9FA-4AEB-9403-B99BE8B264F6}" type="pres">
      <dgm:prSet presAssocID="{6AD219D2-C7AC-4EB3-826A-4758CBA991CD}" presName="linNode" presStyleCnt="0"/>
      <dgm:spPr/>
    </dgm:pt>
    <dgm:pt modelId="{8505C811-ACE7-4844-87E4-3257D6BDBE90}" type="pres">
      <dgm:prSet presAssocID="{6AD219D2-C7AC-4EB3-826A-4758CBA991CD}" presName="parentText" presStyleLbl="solidFgAcc1" presStyleIdx="0" presStyleCnt="3">
        <dgm:presLayoutVars>
          <dgm:chMax val="1"/>
          <dgm:bulletEnabled/>
        </dgm:presLayoutVars>
      </dgm:prSet>
      <dgm:spPr/>
    </dgm:pt>
    <dgm:pt modelId="{86C3DFB6-CEA7-4CDA-AFF1-3801545CD590}" type="pres">
      <dgm:prSet presAssocID="{6AD219D2-C7AC-4EB3-826A-4758CBA991CD}" presName="descendantText" presStyleLbl="alignNode1" presStyleIdx="0" presStyleCnt="3">
        <dgm:presLayoutVars>
          <dgm:bulletEnabled/>
        </dgm:presLayoutVars>
      </dgm:prSet>
      <dgm:spPr/>
    </dgm:pt>
    <dgm:pt modelId="{3E7BFDBE-F9D6-4D45-AD8C-622FBD453C1B}" type="pres">
      <dgm:prSet presAssocID="{90E36602-3041-4138-98D7-895220803C8B}" presName="sp" presStyleCnt="0"/>
      <dgm:spPr/>
    </dgm:pt>
    <dgm:pt modelId="{9E34DACC-F491-4C2B-B32F-A9A62E3D46C0}" type="pres">
      <dgm:prSet presAssocID="{FA2E1C8E-6B66-4A96-A872-BA2DD6958BB8}" presName="linNode" presStyleCnt="0"/>
      <dgm:spPr/>
    </dgm:pt>
    <dgm:pt modelId="{CE1C575E-18FF-45DE-BFB7-7E33091FD6C2}" type="pres">
      <dgm:prSet presAssocID="{FA2E1C8E-6B66-4A96-A872-BA2DD6958BB8}" presName="parentText" presStyleLbl="solidFgAcc1" presStyleIdx="1" presStyleCnt="3">
        <dgm:presLayoutVars>
          <dgm:chMax val="1"/>
          <dgm:bulletEnabled/>
        </dgm:presLayoutVars>
      </dgm:prSet>
      <dgm:spPr/>
    </dgm:pt>
    <dgm:pt modelId="{EE43C39A-5FC5-47BE-8D22-6E309E651BE5}" type="pres">
      <dgm:prSet presAssocID="{FA2E1C8E-6B66-4A96-A872-BA2DD6958BB8}" presName="descendantText" presStyleLbl="alignNode1" presStyleIdx="1" presStyleCnt="3">
        <dgm:presLayoutVars>
          <dgm:bulletEnabled/>
        </dgm:presLayoutVars>
      </dgm:prSet>
      <dgm:spPr/>
    </dgm:pt>
    <dgm:pt modelId="{542E162F-FF3B-4355-9880-629A73C9D130}" type="pres">
      <dgm:prSet presAssocID="{5B2AA378-1189-41C7-ABAE-864BB441A1E0}" presName="sp" presStyleCnt="0"/>
      <dgm:spPr/>
    </dgm:pt>
    <dgm:pt modelId="{0567D709-0613-4BE3-8DBC-ADEB49598034}" type="pres">
      <dgm:prSet presAssocID="{8776699A-35ED-4903-BB14-5B461B81918E}" presName="linNode" presStyleCnt="0"/>
      <dgm:spPr/>
    </dgm:pt>
    <dgm:pt modelId="{CCD285C4-C224-4F07-B1B9-3F381B2FADBD}" type="pres">
      <dgm:prSet presAssocID="{8776699A-35ED-4903-BB14-5B461B81918E}" presName="parentText" presStyleLbl="solidFgAcc1" presStyleIdx="2" presStyleCnt="3">
        <dgm:presLayoutVars>
          <dgm:chMax val="1"/>
          <dgm:bulletEnabled/>
        </dgm:presLayoutVars>
      </dgm:prSet>
      <dgm:spPr/>
    </dgm:pt>
    <dgm:pt modelId="{68AC4504-BB81-4B96-97AE-A403EB348CC9}" type="pres">
      <dgm:prSet presAssocID="{8776699A-35ED-4903-BB14-5B461B81918E}" presName="descendantText" presStyleLbl="alignNode1" presStyleIdx="2" presStyleCnt="3">
        <dgm:presLayoutVars>
          <dgm:bulletEnabled/>
        </dgm:presLayoutVars>
      </dgm:prSet>
      <dgm:spPr/>
    </dgm:pt>
  </dgm:ptLst>
  <dgm:cxnLst>
    <dgm:cxn modelId="{F93EDE11-1A66-4296-8F55-FAD1C39F47CD}" srcId="{8776699A-35ED-4903-BB14-5B461B81918E}" destId="{AFDA3119-223A-4C2A-934D-37E7093935AB}" srcOrd="0" destOrd="0" parTransId="{5863F35F-1B86-4B56-9506-8ABA91396A78}" sibTransId="{83744CE3-0E03-4769-8CA3-052466675CFA}"/>
    <dgm:cxn modelId="{E2913316-C349-47F5-8B20-F18C0695B326}" type="presOf" srcId="{A3D2BAF8-666D-443B-A603-6D458C39E1ED}" destId="{EE43C39A-5FC5-47BE-8D22-6E309E651BE5}" srcOrd="0" destOrd="0" presId="urn:microsoft.com/office/officeart/2016/7/layout/VerticalHollowActionList"/>
    <dgm:cxn modelId="{8F155E19-4A54-4BF9-924B-AAE4D1AA58F8}" type="presOf" srcId="{AFDA3119-223A-4C2A-934D-37E7093935AB}" destId="{68AC4504-BB81-4B96-97AE-A403EB348CC9}" srcOrd="0" destOrd="0" presId="urn:microsoft.com/office/officeart/2016/7/layout/VerticalHollowActionList"/>
    <dgm:cxn modelId="{85519624-63D0-4513-B561-FD8FC0607B84}" srcId="{BFA7763D-BF7B-43EA-AFBF-7BF448BF4629}" destId="{FA2E1C8E-6B66-4A96-A872-BA2DD6958BB8}" srcOrd="1" destOrd="0" parTransId="{1115D0C6-56AD-4AC6-BD36-14A2CB7E1C70}" sibTransId="{5B2AA378-1189-41C7-ABAE-864BB441A1E0}"/>
    <dgm:cxn modelId="{6441C861-2C0D-4BC4-B81B-837F5F02719D}" srcId="{6AD219D2-C7AC-4EB3-826A-4758CBA991CD}" destId="{17DC5BFA-1A27-4F59-9FA8-DFDD07FFDE46}" srcOrd="0" destOrd="0" parTransId="{1BE24F01-BB1F-43F4-93AC-41364A7C72EC}" sibTransId="{C459FC9F-224D-40EC-8ABD-99874EFD6B3C}"/>
    <dgm:cxn modelId="{D23BC164-4A90-4022-A823-CB520B418848}" type="presOf" srcId="{BFA7763D-BF7B-43EA-AFBF-7BF448BF4629}" destId="{E1C20CDB-0E2A-422C-A734-21FF7C4E2D91}" srcOrd="0" destOrd="0" presId="urn:microsoft.com/office/officeart/2016/7/layout/VerticalHollowActionList"/>
    <dgm:cxn modelId="{9A943E69-FC37-478D-8224-AB31C8F43208}" type="presOf" srcId="{8776699A-35ED-4903-BB14-5B461B81918E}" destId="{CCD285C4-C224-4F07-B1B9-3F381B2FADBD}" srcOrd="0" destOrd="0" presId="urn:microsoft.com/office/officeart/2016/7/layout/VerticalHollowActionList"/>
    <dgm:cxn modelId="{0CEF1486-5F65-4A15-BFC8-D19D03486957}" srcId="{BFA7763D-BF7B-43EA-AFBF-7BF448BF4629}" destId="{6AD219D2-C7AC-4EB3-826A-4758CBA991CD}" srcOrd="0" destOrd="0" parTransId="{50DC9A61-CD27-435D-B97B-A9B5B86EA1A7}" sibTransId="{90E36602-3041-4138-98D7-895220803C8B}"/>
    <dgm:cxn modelId="{6E44A5A9-7DA9-430C-872E-2EE10A4AC28B}" type="presOf" srcId="{FA2E1C8E-6B66-4A96-A872-BA2DD6958BB8}" destId="{CE1C575E-18FF-45DE-BFB7-7E33091FD6C2}" srcOrd="0" destOrd="0" presId="urn:microsoft.com/office/officeart/2016/7/layout/VerticalHollowActionList"/>
    <dgm:cxn modelId="{3BFFFAD7-8A5E-459F-BAFC-9B8DFB889624}" srcId="{FA2E1C8E-6B66-4A96-A872-BA2DD6958BB8}" destId="{A3D2BAF8-666D-443B-A603-6D458C39E1ED}" srcOrd="0" destOrd="0" parTransId="{D66DB270-07E0-4B63-BD40-3AE01D945D49}" sibTransId="{D09719B5-EDB4-4918-9A18-AD1CDF43EAE5}"/>
    <dgm:cxn modelId="{FE0894EE-6E45-49BF-BC7F-7AE77D7907DE}" srcId="{BFA7763D-BF7B-43EA-AFBF-7BF448BF4629}" destId="{8776699A-35ED-4903-BB14-5B461B81918E}" srcOrd="2" destOrd="0" parTransId="{B6ADE2E0-DC7F-4CFF-AA07-08E0AF68042F}" sibTransId="{FAC14A5D-6AE3-4497-A1CC-4E686824E429}"/>
    <dgm:cxn modelId="{44D84BF3-F879-4CD7-8958-0BE183230171}" type="presOf" srcId="{17DC5BFA-1A27-4F59-9FA8-DFDD07FFDE46}" destId="{86C3DFB6-CEA7-4CDA-AFF1-3801545CD590}" srcOrd="0" destOrd="0" presId="urn:microsoft.com/office/officeart/2016/7/layout/VerticalHollowActionList"/>
    <dgm:cxn modelId="{15FC99FA-1CA3-486F-B7F3-E505A9B6BE70}" type="presOf" srcId="{6AD219D2-C7AC-4EB3-826A-4758CBA991CD}" destId="{8505C811-ACE7-4844-87E4-3257D6BDBE90}" srcOrd="0" destOrd="0" presId="urn:microsoft.com/office/officeart/2016/7/layout/VerticalHollowActionList"/>
    <dgm:cxn modelId="{949AC8A0-8079-4D55-8E48-90409A819B80}" type="presParOf" srcId="{E1C20CDB-0E2A-422C-A734-21FF7C4E2D91}" destId="{F42BC17B-C9FA-4AEB-9403-B99BE8B264F6}" srcOrd="0" destOrd="0" presId="urn:microsoft.com/office/officeart/2016/7/layout/VerticalHollowActionList"/>
    <dgm:cxn modelId="{82881A7A-4472-4D9C-B9C3-0CEF6E92394A}" type="presParOf" srcId="{F42BC17B-C9FA-4AEB-9403-B99BE8B264F6}" destId="{8505C811-ACE7-4844-87E4-3257D6BDBE90}" srcOrd="0" destOrd="0" presId="urn:microsoft.com/office/officeart/2016/7/layout/VerticalHollowActionList"/>
    <dgm:cxn modelId="{D1375978-E9D7-40BA-81E4-73CB0DEB6E29}" type="presParOf" srcId="{F42BC17B-C9FA-4AEB-9403-B99BE8B264F6}" destId="{86C3DFB6-CEA7-4CDA-AFF1-3801545CD590}" srcOrd="1" destOrd="0" presId="urn:microsoft.com/office/officeart/2016/7/layout/VerticalHollowActionList"/>
    <dgm:cxn modelId="{8F9EEED1-0721-4B17-84B9-09873B4C3FF4}" type="presParOf" srcId="{E1C20CDB-0E2A-422C-A734-21FF7C4E2D91}" destId="{3E7BFDBE-F9D6-4D45-AD8C-622FBD453C1B}" srcOrd="1" destOrd="0" presId="urn:microsoft.com/office/officeart/2016/7/layout/VerticalHollowActionList"/>
    <dgm:cxn modelId="{907D15ED-8DAE-443E-A907-981DCB1040EC}" type="presParOf" srcId="{E1C20CDB-0E2A-422C-A734-21FF7C4E2D91}" destId="{9E34DACC-F491-4C2B-B32F-A9A62E3D46C0}" srcOrd="2" destOrd="0" presId="urn:microsoft.com/office/officeart/2016/7/layout/VerticalHollowActionList"/>
    <dgm:cxn modelId="{8FD46243-D251-4275-945F-D23110714F6D}" type="presParOf" srcId="{9E34DACC-F491-4C2B-B32F-A9A62E3D46C0}" destId="{CE1C575E-18FF-45DE-BFB7-7E33091FD6C2}" srcOrd="0" destOrd="0" presId="urn:microsoft.com/office/officeart/2016/7/layout/VerticalHollowActionList"/>
    <dgm:cxn modelId="{0A4E5690-AE00-4D30-8A32-A04E970E6571}" type="presParOf" srcId="{9E34DACC-F491-4C2B-B32F-A9A62E3D46C0}" destId="{EE43C39A-5FC5-47BE-8D22-6E309E651BE5}" srcOrd="1" destOrd="0" presId="urn:microsoft.com/office/officeart/2016/7/layout/VerticalHollowActionList"/>
    <dgm:cxn modelId="{D6B524F1-CBAC-4666-A6CD-B846A1A55359}" type="presParOf" srcId="{E1C20CDB-0E2A-422C-A734-21FF7C4E2D91}" destId="{542E162F-FF3B-4355-9880-629A73C9D130}" srcOrd="3" destOrd="0" presId="urn:microsoft.com/office/officeart/2016/7/layout/VerticalHollowActionList"/>
    <dgm:cxn modelId="{68CFA770-06F2-4F06-BD50-335984991BDC}" type="presParOf" srcId="{E1C20CDB-0E2A-422C-A734-21FF7C4E2D91}" destId="{0567D709-0613-4BE3-8DBC-ADEB49598034}" srcOrd="4" destOrd="0" presId="urn:microsoft.com/office/officeart/2016/7/layout/VerticalHollowActionList"/>
    <dgm:cxn modelId="{9E243232-B5C1-497B-BBDE-AA0EE2C7A36F}" type="presParOf" srcId="{0567D709-0613-4BE3-8DBC-ADEB49598034}" destId="{CCD285C4-C224-4F07-B1B9-3F381B2FADBD}" srcOrd="0" destOrd="0" presId="urn:microsoft.com/office/officeart/2016/7/layout/VerticalHollowActionList"/>
    <dgm:cxn modelId="{8B608A5B-D7C6-4062-A0AC-D3AF377CD46F}" type="presParOf" srcId="{0567D709-0613-4BE3-8DBC-ADEB49598034}" destId="{68AC4504-BB81-4B96-97AE-A403EB348CC9}" srcOrd="1" destOrd="0" presId="urn:microsoft.com/office/officeart/2016/7/layout/VerticalHollow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8FD0E4-C574-4546-9E0E-F39DF393D4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F274ED0-D0AA-461E-8A7B-585FC9F8867D}">
      <dgm:prSet/>
      <dgm:spPr/>
      <dgm:t>
        <a:bodyPr/>
        <a:lstStyle/>
        <a:p>
          <a:r>
            <a:rPr lang="en-US"/>
            <a:t>Scenario Creation</a:t>
          </a:r>
        </a:p>
      </dgm:t>
    </dgm:pt>
    <dgm:pt modelId="{2A36EBA7-2E77-4CA6-8548-5D31C437D7BA}" type="parTrans" cxnId="{68117C57-4B83-4856-A9F6-565F768AA9E7}">
      <dgm:prSet/>
      <dgm:spPr/>
      <dgm:t>
        <a:bodyPr/>
        <a:lstStyle/>
        <a:p>
          <a:endParaRPr lang="en-US"/>
        </a:p>
      </dgm:t>
    </dgm:pt>
    <dgm:pt modelId="{9B557380-F3DF-4E42-BD71-C3AA9C178EEF}" type="sibTrans" cxnId="{68117C57-4B83-4856-A9F6-565F768AA9E7}">
      <dgm:prSet/>
      <dgm:spPr/>
      <dgm:t>
        <a:bodyPr/>
        <a:lstStyle/>
        <a:p>
          <a:endParaRPr lang="en-US"/>
        </a:p>
      </dgm:t>
    </dgm:pt>
    <dgm:pt modelId="{64B8A3A4-6D9A-44B5-92F9-43F7D5C7825B}">
      <dgm:prSet/>
      <dgm:spPr/>
      <dgm:t>
        <a:bodyPr/>
        <a:lstStyle/>
        <a:p>
          <a:r>
            <a:rPr lang="en-US"/>
            <a:t>SUMO + OMNeT ++</a:t>
          </a:r>
        </a:p>
      </dgm:t>
    </dgm:pt>
    <dgm:pt modelId="{A7FC64F6-1B90-44BB-A820-EA4842C3CC4E}" type="parTrans" cxnId="{8B4AA52B-6A08-4DEB-8765-E9854A0220D7}">
      <dgm:prSet/>
      <dgm:spPr/>
      <dgm:t>
        <a:bodyPr/>
        <a:lstStyle/>
        <a:p>
          <a:endParaRPr lang="en-US"/>
        </a:p>
      </dgm:t>
    </dgm:pt>
    <dgm:pt modelId="{2664787C-8787-47AA-B507-E3BEF9A00652}" type="sibTrans" cxnId="{8B4AA52B-6A08-4DEB-8765-E9854A0220D7}">
      <dgm:prSet/>
      <dgm:spPr/>
      <dgm:t>
        <a:bodyPr/>
        <a:lstStyle/>
        <a:p>
          <a:endParaRPr lang="en-US"/>
        </a:p>
      </dgm:t>
    </dgm:pt>
    <dgm:pt modelId="{B9EFDE84-BDFD-4C01-8644-28F46CEF0AAB}">
      <dgm:prSet/>
      <dgm:spPr/>
      <dgm:t>
        <a:bodyPr/>
        <a:lstStyle/>
        <a:p>
          <a:r>
            <a:rPr lang="en-US"/>
            <a:t>Offloading Algorithm</a:t>
          </a:r>
        </a:p>
      </dgm:t>
    </dgm:pt>
    <dgm:pt modelId="{ACE5A640-2757-49F9-B2EA-35A13CA4C0BA}" type="parTrans" cxnId="{3EF9B230-A154-4037-9A7E-AB2F15CDA13C}">
      <dgm:prSet/>
      <dgm:spPr/>
      <dgm:t>
        <a:bodyPr/>
        <a:lstStyle/>
        <a:p>
          <a:endParaRPr lang="en-US"/>
        </a:p>
      </dgm:t>
    </dgm:pt>
    <dgm:pt modelId="{87E9D7E5-7B47-411E-80E1-A631DDB314C5}" type="sibTrans" cxnId="{3EF9B230-A154-4037-9A7E-AB2F15CDA13C}">
      <dgm:prSet/>
      <dgm:spPr/>
      <dgm:t>
        <a:bodyPr/>
        <a:lstStyle/>
        <a:p>
          <a:endParaRPr lang="en-US"/>
        </a:p>
      </dgm:t>
    </dgm:pt>
    <dgm:pt modelId="{5BE15113-18EC-4337-A585-4591DAF77C36}">
      <dgm:prSet/>
      <dgm:spPr/>
      <dgm:t>
        <a:bodyPr/>
        <a:lstStyle/>
        <a:p>
          <a:r>
            <a:rPr lang="en-US" dirty="0"/>
            <a:t>SAC (Soft Actor-Critic )</a:t>
          </a:r>
        </a:p>
      </dgm:t>
    </dgm:pt>
    <dgm:pt modelId="{76F138D3-1326-4634-B4CF-E16B4B6A83BE}" type="parTrans" cxnId="{9C537E99-3429-4DDC-ABA4-04CFA6CF7F7B}">
      <dgm:prSet/>
      <dgm:spPr/>
      <dgm:t>
        <a:bodyPr/>
        <a:lstStyle/>
        <a:p>
          <a:endParaRPr lang="en-US"/>
        </a:p>
      </dgm:t>
    </dgm:pt>
    <dgm:pt modelId="{9C70C363-BE55-439F-8FEA-4D118335238F}" type="sibTrans" cxnId="{9C537E99-3429-4DDC-ABA4-04CFA6CF7F7B}">
      <dgm:prSet/>
      <dgm:spPr/>
      <dgm:t>
        <a:bodyPr/>
        <a:lstStyle/>
        <a:p>
          <a:endParaRPr lang="en-US"/>
        </a:p>
      </dgm:t>
    </dgm:pt>
    <dgm:pt modelId="{7A3D8D15-D428-4620-B415-052BF0D6B2CB}">
      <dgm:prSet/>
      <dgm:spPr/>
      <dgm:t>
        <a:bodyPr/>
        <a:lstStyle/>
        <a:p>
          <a:r>
            <a:rPr lang="en-US"/>
            <a:t>Blockchain Network</a:t>
          </a:r>
        </a:p>
      </dgm:t>
    </dgm:pt>
    <dgm:pt modelId="{106E6ED9-4B0D-43D6-B505-3C56603320A2}" type="parTrans" cxnId="{7CE425C7-7303-4A8B-9A42-36EBE7A90FAD}">
      <dgm:prSet/>
      <dgm:spPr/>
      <dgm:t>
        <a:bodyPr/>
        <a:lstStyle/>
        <a:p>
          <a:endParaRPr lang="en-US"/>
        </a:p>
      </dgm:t>
    </dgm:pt>
    <dgm:pt modelId="{A392152D-EE1C-4944-A086-F02B6C3562E2}" type="sibTrans" cxnId="{7CE425C7-7303-4A8B-9A42-36EBE7A90FAD}">
      <dgm:prSet/>
      <dgm:spPr/>
      <dgm:t>
        <a:bodyPr/>
        <a:lstStyle/>
        <a:p>
          <a:endParaRPr lang="en-US"/>
        </a:p>
      </dgm:t>
    </dgm:pt>
    <dgm:pt modelId="{D706A341-9B22-4C1C-9ECE-7AF6E6BF13C5}">
      <dgm:prSet/>
      <dgm:spPr/>
      <dgm:t>
        <a:bodyPr/>
        <a:lstStyle/>
        <a:p>
          <a:r>
            <a:rPr lang="en-US"/>
            <a:t>Hyperledger – Fabric</a:t>
          </a:r>
        </a:p>
      </dgm:t>
    </dgm:pt>
    <dgm:pt modelId="{D6F82C0C-4919-4BCA-B15B-C371DD2AB74C}" type="parTrans" cxnId="{AD58D545-89D5-4903-9C2F-A7EB0897A27F}">
      <dgm:prSet/>
      <dgm:spPr/>
      <dgm:t>
        <a:bodyPr/>
        <a:lstStyle/>
        <a:p>
          <a:endParaRPr lang="en-US"/>
        </a:p>
      </dgm:t>
    </dgm:pt>
    <dgm:pt modelId="{3A2AE937-40A6-4EE8-B560-EED8F33989A3}" type="sibTrans" cxnId="{AD58D545-89D5-4903-9C2F-A7EB0897A27F}">
      <dgm:prSet/>
      <dgm:spPr/>
      <dgm:t>
        <a:bodyPr/>
        <a:lstStyle/>
        <a:p>
          <a:endParaRPr lang="en-US"/>
        </a:p>
      </dgm:t>
    </dgm:pt>
    <dgm:pt modelId="{BBAFC823-436D-4C50-8FF7-7DE1E5CF1054}">
      <dgm:prSet/>
      <dgm:spPr/>
      <dgm:t>
        <a:bodyPr/>
        <a:lstStyle/>
        <a:p>
          <a:r>
            <a:rPr lang="en-SG"/>
            <a:t>Consensus Node Selection </a:t>
          </a:r>
          <a:r>
            <a:rPr lang="en-US"/>
            <a:t>Algorithm</a:t>
          </a:r>
        </a:p>
      </dgm:t>
    </dgm:pt>
    <dgm:pt modelId="{238DCCD2-CC80-4B6C-A244-1CBEEE4BD94C}" type="parTrans" cxnId="{FC5CD3EF-C94E-4BFF-8ED9-EE2743B7EC6F}">
      <dgm:prSet/>
      <dgm:spPr/>
      <dgm:t>
        <a:bodyPr/>
        <a:lstStyle/>
        <a:p>
          <a:endParaRPr lang="en-US"/>
        </a:p>
      </dgm:t>
    </dgm:pt>
    <dgm:pt modelId="{677B6DAB-22DF-49F1-BC88-507FD850D77D}" type="sibTrans" cxnId="{FC5CD3EF-C94E-4BFF-8ED9-EE2743B7EC6F}">
      <dgm:prSet/>
      <dgm:spPr/>
      <dgm:t>
        <a:bodyPr/>
        <a:lstStyle/>
        <a:p>
          <a:endParaRPr lang="en-US"/>
        </a:p>
      </dgm:t>
    </dgm:pt>
    <dgm:pt modelId="{6BE864F1-01A4-4401-830D-F12EB3E8ECDD}">
      <dgm:prSet/>
      <dgm:spPr/>
      <dgm:t>
        <a:bodyPr/>
        <a:lstStyle/>
        <a:p>
          <a:r>
            <a:rPr lang="en-US"/>
            <a:t>DDQN</a:t>
          </a:r>
        </a:p>
      </dgm:t>
    </dgm:pt>
    <dgm:pt modelId="{968D575C-0E10-4866-A2E3-0A011CC0ECC8}" type="parTrans" cxnId="{BD934EBF-49C3-4D8F-B213-1454353DDFDA}">
      <dgm:prSet/>
      <dgm:spPr/>
      <dgm:t>
        <a:bodyPr/>
        <a:lstStyle/>
        <a:p>
          <a:endParaRPr lang="en-US"/>
        </a:p>
      </dgm:t>
    </dgm:pt>
    <dgm:pt modelId="{90AE8699-9666-4F54-A119-D88B53E221D1}" type="sibTrans" cxnId="{BD934EBF-49C3-4D8F-B213-1454353DDFDA}">
      <dgm:prSet/>
      <dgm:spPr/>
      <dgm:t>
        <a:bodyPr/>
        <a:lstStyle/>
        <a:p>
          <a:endParaRPr lang="en-US"/>
        </a:p>
      </dgm:t>
    </dgm:pt>
    <dgm:pt modelId="{F045D713-EC80-4F60-B53A-0218B87D0478}" type="pres">
      <dgm:prSet presAssocID="{E18FD0E4-C574-4546-9E0E-F39DF393D45D}" presName="linear" presStyleCnt="0">
        <dgm:presLayoutVars>
          <dgm:dir/>
          <dgm:animLvl val="lvl"/>
          <dgm:resizeHandles val="exact"/>
        </dgm:presLayoutVars>
      </dgm:prSet>
      <dgm:spPr/>
    </dgm:pt>
    <dgm:pt modelId="{536F2DA2-83E4-4787-9DEB-79D9C5360F01}" type="pres">
      <dgm:prSet presAssocID="{6F274ED0-D0AA-461E-8A7B-585FC9F8867D}" presName="parentLin" presStyleCnt="0"/>
      <dgm:spPr/>
    </dgm:pt>
    <dgm:pt modelId="{40CD1EA2-3DB1-4404-A002-44C34D24C848}" type="pres">
      <dgm:prSet presAssocID="{6F274ED0-D0AA-461E-8A7B-585FC9F8867D}" presName="parentLeftMargin" presStyleLbl="node1" presStyleIdx="0" presStyleCnt="4"/>
      <dgm:spPr/>
    </dgm:pt>
    <dgm:pt modelId="{003AE238-5325-4114-AC3A-36146AE02644}" type="pres">
      <dgm:prSet presAssocID="{6F274ED0-D0AA-461E-8A7B-585FC9F8867D}" presName="parentText" presStyleLbl="node1" presStyleIdx="0" presStyleCnt="4">
        <dgm:presLayoutVars>
          <dgm:chMax val="0"/>
          <dgm:bulletEnabled val="1"/>
        </dgm:presLayoutVars>
      </dgm:prSet>
      <dgm:spPr/>
    </dgm:pt>
    <dgm:pt modelId="{B26E8B30-6B8B-4155-AC05-17C95AE9FF53}" type="pres">
      <dgm:prSet presAssocID="{6F274ED0-D0AA-461E-8A7B-585FC9F8867D}" presName="negativeSpace" presStyleCnt="0"/>
      <dgm:spPr/>
    </dgm:pt>
    <dgm:pt modelId="{DAAC2387-7F78-47F8-9456-0141F7373215}" type="pres">
      <dgm:prSet presAssocID="{6F274ED0-D0AA-461E-8A7B-585FC9F8867D}" presName="childText" presStyleLbl="conFgAcc1" presStyleIdx="0" presStyleCnt="4">
        <dgm:presLayoutVars>
          <dgm:bulletEnabled val="1"/>
        </dgm:presLayoutVars>
      </dgm:prSet>
      <dgm:spPr/>
    </dgm:pt>
    <dgm:pt modelId="{F6FD6ED1-7810-459C-BC6B-ADADA8CD0B98}" type="pres">
      <dgm:prSet presAssocID="{9B557380-F3DF-4E42-BD71-C3AA9C178EEF}" presName="spaceBetweenRectangles" presStyleCnt="0"/>
      <dgm:spPr/>
    </dgm:pt>
    <dgm:pt modelId="{976C5889-523A-4364-86D8-34EF55C82D40}" type="pres">
      <dgm:prSet presAssocID="{B9EFDE84-BDFD-4C01-8644-28F46CEF0AAB}" presName="parentLin" presStyleCnt="0"/>
      <dgm:spPr/>
    </dgm:pt>
    <dgm:pt modelId="{BD2EE38D-F80D-49C9-9AB2-A67EAC307B2F}" type="pres">
      <dgm:prSet presAssocID="{B9EFDE84-BDFD-4C01-8644-28F46CEF0AAB}" presName="parentLeftMargin" presStyleLbl="node1" presStyleIdx="0" presStyleCnt="4"/>
      <dgm:spPr/>
    </dgm:pt>
    <dgm:pt modelId="{FEA00452-D5C5-4E2E-9A10-53DF88DD96BB}" type="pres">
      <dgm:prSet presAssocID="{B9EFDE84-BDFD-4C01-8644-28F46CEF0AAB}" presName="parentText" presStyleLbl="node1" presStyleIdx="1" presStyleCnt="4">
        <dgm:presLayoutVars>
          <dgm:chMax val="0"/>
          <dgm:bulletEnabled val="1"/>
        </dgm:presLayoutVars>
      </dgm:prSet>
      <dgm:spPr/>
    </dgm:pt>
    <dgm:pt modelId="{EEA89E95-037F-4F69-B0D9-099024C5A0D7}" type="pres">
      <dgm:prSet presAssocID="{B9EFDE84-BDFD-4C01-8644-28F46CEF0AAB}" presName="negativeSpace" presStyleCnt="0"/>
      <dgm:spPr/>
    </dgm:pt>
    <dgm:pt modelId="{B7AEC32D-9CE8-4985-8259-FEB5C6F543C9}" type="pres">
      <dgm:prSet presAssocID="{B9EFDE84-BDFD-4C01-8644-28F46CEF0AAB}" presName="childText" presStyleLbl="conFgAcc1" presStyleIdx="1" presStyleCnt="4">
        <dgm:presLayoutVars>
          <dgm:bulletEnabled val="1"/>
        </dgm:presLayoutVars>
      </dgm:prSet>
      <dgm:spPr/>
    </dgm:pt>
    <dgm:pt modelId="{AF95494B-020F-483E-AFCE-F94CCE3450AB}" type="pres">
      <dgm:prSet presAssocID="{87E9D7E5-7B47-411E-80E1-A631DDB314C5}" presName="spaceBetweenRectangles" presStyleCnt="0"/>
      <dgm:spPr/>
    </dgm:pt>
    <dgm:pt modelId="{F71EABBA-5470-4E50-BF65-D7EE15B888D7}" type="pres">
      <dgm:prSet presAssocID="{7A3D8D15-D428-4620-B415-052BF0D6B2CB}" presName="parentLin" presStyleCnt="0"/>
      <dgm:spPr/>
    </dgm:pt>
    <dgm:pt modelId="{52EE4DA3-CFFE-4B9F-876C-A8C9D5A4186C}" type="pres">
      <dgm:prSet presAssocID="{7A3D8D15-D428-4620-B415-052BF0D6B2CB}" presName="parentLeftMargin" presStyleLbl="node1" presStyleIdx="1" presStyleCnt="4"/>
      <dgm:spPr/>
    </dgm:pt>
    <dgm:pt modelId="{DBFFC517-A57D-4634-9400-D3B9A8AC9FE7}" type="pres">
      <dgm:prSet presAssocID="{7A3D8D15-D428-4620-B415-052BF0D6B2CB}" presName="parentText" presStyleLbl="node1" presStyleIdx="2" presStyleCnt="4">
        <dgm:presLayoutVars>
          <dgm:chMax val="0"/>
          <dgm:bulletEnabled val="1"/>
        </dgm:presLayoutVars>
      </dgm:prSet>
      <dgm:spPr/>
    </dgm:pt>
    <dgm:pt modelId="{AE68DE40-6D4E-4900-BDB0-EEE3F733266A}" type="pres">
      <dgm:prSet presAssocID="{7A3D8D15-D428-4620-B415-052BF0D6B2CB}" presName="negativeSpace" presStyleCnt="0"/>
      <dgm:spPr/>
    </dgm:pt>
    <dgm:pt modelId="{49DA0D1B-598A-472B-8859-ABF262F80AC1}" type="pres">
      <dgm:prSet presAssocID="{7A3D8D15-D428-4620-B415-052BF0D6B2CB}" presName="childText" presStyleLbl="conFgAcc1" presStyleIdx="2" presStyleCnt="4">
        <dgm:presLayoutVars>
          <dgm:bulletEnabled val="1"/>
        </dgm:presLayoutVars>
      </dgm:prSet>
      <dgm:spPr/>
    </dgm:pt>
    <dgm:pt modelId="{5CB17B37-A3DE-4225-97C9-F256E7889A09}" type="pres">
      <dgm:prSet presAssocID="{A392152D-EE1C-4944-A086-F02B6C3562E2}" presName="spaceBetweenRectangles" presStyleCnt="0"/>
      <dgm:spPr/>
    </dgm:pt>
    <dgm:pt modelId="{B4C63075-A971-440B-B994-95F6D9E40815}" type="pres">
      <dgm:prSet presAssocID="{BBAFC823-436D-4C50-8FF7-7DE1E5CF1054}" presName="parentLin" presStyleCnt="0"/>
      <dgm:spPr/>
    </dgm:pt>
    <dgm:pt modelId="{ECC066C7-3418-43F6-BB00-070F2DA80388}" type="pres">
      <dgm:prSet presAssocID="{BBAFC823-436D-4C50-8FF7-7DE1E5CF1054}" presName="parentLeftMargin" presStyleLbl="node1" presStyleIdx="2" presStyleCnt="4"/>
      <dgm:spPr/>
    </dgm:pt>
    <dgm:pt modelId="{4EA170D7-5B50-462F-B6DB-15E29ECF8752}" type="pres">
      <dgm:prSet presAssocID="{BBAFC823-436D-4C50-8FF7-7DE1E5CF1054}" presName="parentText" presStyleLbl="node1" presStyleIdx="3" presStyleCnt="4">
        <dgm:presLayoutVars>
          <dgm:chMax val="0"/>
          <dgm:bulletEnabled val="1"/>
        </dgm:presLayoutVars>
      </dgm:prSet>
      <dgm:spPr/>
    </dgm:pt>
    <dgm:pt modelId="{CD1AA070-E3B9-4465-881C-1FDBCB637ACE}" type="pres">
      <dgm:prSet presAssocID="{BBAFC823-436D-4C50-8FF7-7DE1E5CF1054}" presName="negativeSpace" presStyleCnt="0"/>
      <dgm:spPr/>
    </dgm:pt>
    <dgm:pt modelId="{AC0A36AF-3863-4152-9D1A-7A718D6DD871}" type="pres">
      <dgm:prSet presAssocID="{BBAFC823-436D-4C50-8FF7-7DE1E5CF1054}" presName="childText" presStyleLbl="conFgAcc1" presStyleIdx="3" presStyleCnt="4">
        <dgm:presLayoutVars>
          <dgm:bulletEnabled val="1"/>
        </dgm:presLayoutVars>
      </dgm:prSet>
      <dgm:spPr/>
    </dgm:pt>
  </dgm:ptLst>
  <dgm:cxnLst>
    <dgm:cxn modelId="{F17C2C07-63F9-417B-8074-4577C981A6D6}" type="presOf" srcId="{5BE15113-18EC-4337-A585-4591DAF77C36}" destId="{B7AEC32D-9CE8-4985-8259-FEB5C6F543C9}" srcOrd="0" destOrd="0" presId="urn:microsoft.com/office/officeart/2005/8/layout/list1"/>
    <dgm:cxn modelId="{9A0E4B0D-4696-4315-9028-6B2AEE9A933A}" type="presOf" srcId="{D706A341-9B22-4C1C-9ECE-7AF6E6BF13C5}" destId="{49DA0D1B-598A-472B-8859-ABF262F80AC1}" srcOrd="0" destOrd="0" presId="urn:microsoft.com/office/officeart/2005/8/layout/list1"/>
    <dgm:cxn modelId="{77C0A512-40E1-4AF1-838D-405BC28A72E8}" type="presOf" srcId="{B9EFDE84-BDFD-4C01-8644-28F46CEF0AAB}" destId="{BD2EE38D-F80D-49C9-9AB2-A67EAC307B2F}" srcOrd="0" destOrd="0" presId="urn:microsoft.com/office/officeart/2005/8/layout/list1"/>
    <dgm:cxn modelId="{97B4FB23-9227-4AAF-B433-FEFDC61CA680}" type="presOf" srcId="{BBAFC823-436D-4C50-8FF7-7DE1E5CF1054}" destId="{ECC066C7-3418-43F6-BB00-070F2DA80388}" srcOrd="0" destOrd="0" presId="urn:microsoft.com/office/officeart/2005/8/layout/list1"/>
    <dgm:cxn modelId="{8B4AA52B-6A08-4DEB-8765-E9854A0220D7}" srcId="{6F274ED0-D0AA-461E-8A7B-585FC9F8867D}" destId="{64B8A3A4-6D9A-44B5-92F9-43F7D5C7825B}" srcOrd="0" destOrd="0" parTransId="{A7FC64F6-1B90-44BB-A820-EA4842C3CC4E}" sibTransId="{2664787C-8787-47AA-B507-E3BEF9A00652}"/>
    <dgm:cxn modelId="{3EF9B230-A154-4037-9A7E-AB2F15CDA13C}" srcId="{E18FD0E4-C574-4546-9E0E-F39DF393D45D}" destId="{B9EFDE84-BDFD-4C01-8644-28F46CEF0AAB}" srcOrd="1" destOrd="0" parTransId="{ACE5A640-2757-49F9-B2EA-35A13CA4C0BA}" sibTransId="{87E9D7E5-7B47-411E-80E1-A631DDB314C5}"/>
    <dgm:cxn modelId="{AD58D545-89D5-4903-9C2F-A7EB0897A27F}" srcId="{7A3D8D15-D428-4620-B415-052BF0D6B2CB}" destId="{D706A341-9B22-4C1C-9ECE-7AF6E6BF13C5}" srcOrd="0" destOrd="0" parTransId="{D6F82C0C-4919-4BCA-B15B-C371DD2AB74C}" sibTransId="{3A2AE937-40A6-4EE8-B560-EED8F33989A3}"/>
    <dgm:cxn modelId="{321F2A51-0A72-47C4-8737-9A9C24F08904}" type="presOf" srcId="{7A3D8D15-D428-4620-B415-052BF0D6B2CB}" destId="{DBFFC517-A57D-4634-9400-D3B9A8AC9FE7}" srcOrd="1" destOrd="0" presId="urn:microsoft.com/office/officeart/2005/8/layout/list1"/>
    <dgm:cxn modelId="{5F619074-4268-4DD6-A988-5F05DC9B71C9}" type="presOf" srcId="{E18FD0E4-C574-4546-9E0E-F39DF393D45D}" destId="{F045D713-EC80-4F60-B53A-0218B87D0478}" srcOrd="0" destOrd="0" presId="urn:microsoft.com/office/officeart/2005/8/layout/list1"/>
    <dgm:cxn modelId="{68117C57-4B83-4856-A9F6-565F768AA9E7}" srcId="{E18FD0E4-C574-4546-9E0E-F39DF393D45D}" destId="{6F274ED0-D0AA-461E-8A7B-585FC9F8867D}" srcOrd="0" destOrd="0" parTransId="{2A36EBA7-2E77-4CA6-8548-5D31C437D7BA}" sibTransId="{9B557380-F3DF-4E42-BD71-C3AA9C178EEF}"/>
    <dgm:cxn modelId="{A057DD83-521E-4068-9BD1-18E2B0D91FEE}" type="presOf" srcId="{BBAFC823-436D-4C50-8FF7-7DE1E5CF1054}" destId="{4EA170D7-5B50-462F-B6DB-15E29ECF8752}" srcOrd="1" destOrd="0" presId="urn:microsoft.com/office/officeart/2005/8/layout/list1"/>
    <dgm:cxn modelId="{406B228A-C7B8-4532-BE80-857EA9FD4325}" type="presOf" srcId="{7A3D8D15-D428-4620-B415-052BF0D6B2CB}" destId="{52EE4DA3-CFFE-4B9F-876C-A8C9D5A4186C}" srcOrd="0" destOrd="0" presId="urn:microsoft.com/office/officeart/2005/8/layout/list1"/>
    <dgm:cxn modelId="{9C537E99-3429-4DDC-ABA4-04CFA6CF7F7B}" srcId="{B9EFDE84-BDFD-4C01-8644-28F46CEF0AAB}" destId="{5BE15113-18EC-4337-A585-4591DAF77C36}" srcOrd="0" destOrd="0" parTransId="{76F138D3-1326-4634-B4CF-E16B4B6A83BE}" sibTransId="{9C70C363-BE55-439F-8FEA-4D118335238F}"/>
    <dgm:cxn modelId="{EB9FECA5-6DE5-4B97-B515-DD9F90F8A638}" type="presOf" srcId="{B9EFDE84-BDFD-4C01-8644-28F46CEF0AAB}" destId="{FEA00452-D5C5-4E2E-9A10-53DF88DD96BB}" srcOrd="1" destOrd="0" presId="urn:microsoft.com/office/officeart/2005/8/layout/list1"/>
    <dgm:cxn modelId="{CB2244A9-3EC1-42E1-A6E9-F8C3F84AF1B0}" type="presOf" srcId="{6F274ED0-D0AA-461E-8A7B-585FC9F8867D}" destId="{40CD1EA2-3DB1-4404-A002-44C34D24C848}" srcOrd="0" destOrd="0" presId="urn:microsoft.com/office/officeart/2005/8/layout/list1"/>
    <dgm:cxn modelId="{3D695BAB-8198-4388-8E0B-F0430579DAC6}" type="presOf" srcId="{6BE864F1-01A4-4401-830D-F12EB3E8ECDD}" destId="{AC0A36AF-3863-4152-9D1A-7A718D6DD871}" srcOrd="0" destOrd="0" presId="urn:microsoft.com/office/officeart/2005/8/layout/list1"/>
    <dgm:cxn modelId="{BD934EBF-49C3-4D8F-B213-1454353DDFDA}" srcId="{BBAFC823-436D-4C50-8FF7-7DE1E5CF1054}" destId="{6BE864F1-01A4-4401-830D-F12EB3E8ECDD}" srcOrd="0" destOrd="0" parTransId="{968D575C-0E10-4866-A2E3-0A011CC0ECC8}" sibTransId="{90AE8699-9666-4F54-A119-D88B53E221D1}"/>
    <dgm:cxn modelId="{7CE425C7-7303-4A8B-9A42-36EBE7A90FAD}" srcId="{E18FD0E4-C574-4546-9E0E-F39DF393D45D}" destId="{7A3D8D15-D428-4620-B415-052BF0D6B2CB}" srcOrd="2" destOrd="0" parTransId="{106E6ED9-4B0D-43D6-B505-3C56603320A2}" sibTransId="{A392152D-EE1C-4944-A086-F02B6C3562E2}"/>
    <dgm:cxn modelId="{A3D8DACD-76F6-47C3-BEC8-55C4AE788B61}" type="presOf" srcId="{6F274ED0-D0AA-461E-8A7B-585FC9F8867D}" destId="{003AE238-5325-4114-AC3A-36146AE02644}" srcOrd="1" destOrd="0" presId="urn:microsoft.com/office/officeart/2005/8/layout/list1"/>
    <dgm:cxn modelId="{FC5CD3EF-C94E-4BFF-8ED9-EE2743B7EC6F}" srcId="{E18FD0E4-C574-4546-9E0E-F39DF393D45D}" destId="{BBAFC823-436D-4C50-8FF7-7DE1E5CF1054}" srcOrd="3" destOrd="0" parTransId="{238DCCD2-CC80-4B6C-A244-1CBEEE4BD94C}" sibTransId="{677B6DAB-22DF-49F1-BC88-507FD850D77D}"/>
    <dgm:cxn modelId="{AD26E1FA-FD81-4B2F-ABC2-200D794FD162}" type="presOf" srcId="{64B8A3A4-6D9A-44B5-92F9-43F7D5C7825B}" destId="{DAAC2387-7F78-47F8-9456-0141F7373215}" srcOrd="0" destOrd="0" presId="urn:microsoft.com/office/officeart/2005/8/layout/list1"/>
    <dgm:cxn modelId="{5B90993C-4A80-4AA8-92C7-151BCFF18858}" type="presParOf" srcId="{F045D713-EC80-4F60-B53A-0218B87D0478}" destId="{536F2DA2-83E4-4787-9DEB-79D9C5360F01}" srcOrd="0" destOrd="0" presId="urn:microsoft.com/office/officeart/2005/8/layout/list1"/>
    <dgm:cxn modelId="{E4CB96D8-9140-4EED-899A-CF501F73C21C}" type="presParOf" srcId="{536F2DA2-83E4-4787-9DEB-79D9C5360F01}" destId="{40CD1EA2-3DB1-4404-A002-44C34D24C848}" srcOrd="0" destOrd="0" presId="urn:microsoft.com/office/officeart/2005/8/layout/list1"/>
    <dgm:cxn modelId="{17F09D70-3C96-4A47-A5B0-394356BD5E3A}" type="presParOf" srcId="{536F2DA2-83E4-4787-9DEB-79D9C5360F01}" destId="{003AE238-5325-4114-AC3A-36146AE02644}" srcOrd="1" destOrd="0" presId="urn:microsoft.com/office/officeart/2005/8/layout/list1"/>
    <dgm:cxn modelId="{8A00D567-AD72-4A9A-8976-F8BA7FEBAF1B}" type="presParOf" srcId="{F045D713-EC80-4F60-B53A-0218B87D0478}" destId="{B26E8B30-6B8B-4155-AC05-17C95AE9FF53}" srcOrd="1" destOrd="0" presId="urn:microsoft.com/office/officeart/2005/8/layout/list1"/>
    <dgm:cxn modelId="{E9B9691C-0FD7-4D97-A04A-4F271EDFA445}" type="presParOf" srcId="{F045D713-EC80-4F60-B53A-0218B87D0478}" destId="{DAAC2387-7F78-47F8-9456-0141F7373215}" srcOrd="2" destOrd="0" presId="urn:microsoft.com/office/officeart/2005/8/layout/list1"/>
    <dgm:cxn modelId="{A09B610A-8738-4B11-9367-F0D401064DC4}" type="presParOf" srcId="{F045D713-EC80-4F60-B53A-0218B87D0478}" destId="{F6FD6ED1-7810-459C-BC6B-ADADA8CD0B98}" srcOrd="3" destOrd="0" presId="urn:microsoft.com/office/officeart/2005/8/layout/list1"/>
    <dgm:cxn modelId="{74724FEB-6E0C-4DBB-B951-F62BF8594905}" type="presParOf" srcId="{F045D713-EC80-4F60-B53A-0218B87D0478}" destId="{976C5889-523A-4364-86D8-34EF55C82D40}" srcOrd="4" destOrd="0" presId="urn:microsoft.com/office/officeart/2005/8/layout/list1"/>
    <dgm:cxn modelId="{3B9947EB-B08F-4593-9E56-A48662067DF6}" type="presParOf" srcId="{976C5889-523A-4364-86D8-34EF55C82D40}" destId="{BD2EE38D-F80D-49C9-9AB2-A67EAC307B2F}" srcOrd="0" destOrd="0" presId="urn:microsoft.com/office/officeart/2005/8/layout/list1"/>
    <dgm:cxn modelId="{B0EDF354-96FB-4C2D-92E6-B3B1C2614229}" type="presParOf" srcId="{976C5889-523A-4364-86D8-34EF55C82D40}" destId="{FEA00452-D5C5-4E2E-9A10-53DF88DD96BB}" srcOrd="1" destOrd="0" presId="urn:microsoft.com/office/officeart/2005/8/layout/list1"/>
    <dgm:cxn modelId="{626CBB4D-BF11-4AD8-BF33-64C06E25719C}" type="presParOf" srcId="{F045D713-EC80-4F60-B53A-0218B87D0478}" destId="{EEA89E95-037F-4F69-B0D9-099024C5A0D7}" srcOrd="5" destOrd="0" presId="urn:microsoft.com/office/officeart/2005/8/layout/list1"/>
    <dgm:cxn modelId="{336D5AD8-6051-400A-8D79-7C0E62859C7E}" type="presParOf" srcId="{F045D713-EC80-4F60-B53A-0218B87D0478}" destId="{B7AEC32D-9CE8-4985-8259-FEB5C6F543C9}" srcOrd="6" destOrd="0" presId="urn:microsoft.com/office/officeart/2005/8/layout/list1"/>
    <dgm:cxn modelId="{11864E45-274A-4391-9954-006C2E9B311B}" type="presParOf" srcId="{F045D713-EC80-4F60-B53A-0218B87D0478}" destId="{AF95494B-020F-483E-AFCE-F94CCE3450AB}" srcOrd="7" destOrd="0" presId="urn:microsoft.com/office/officeart/2005/8/layout/list1"/>
    <dgm:cxn modelId="{0DF4D536-9C4D-4250-94E5-E61F715F05B5}" type="presParOf" srcId="{F045D713-EC80-4F60-B53A-0218B87D0478}" destId="{F71EABBA-5470-4E50-BF65-D7EE15B888D7}" srcOrd="8" destOrd="0" presId="urn:microsoft.com/office/officeart/2005/8/layout/list1"/>
    <dgm:cxn modelId="{838E9054-DEFC-4F83-96CE-6C18C0225E3B}" type="presParOf" srcId="{F71EABBA-5470-4E50-BF65-D7EE15B888D7}" destId="{52EE4DA3-CFFE-4B9F-876C-A8C9D5A4186C}" srcOrd="0" destOrd="0" presId="urn:microsoft.com/office/officeart/2005/8/layout/list1"/>
    <dgm:cxn modelId="{28ED638C-4FA1-4536-9929-421A207201B9}" type="presParOf" srcId="{F71EABBA-5470-4E50-BF65-D7EE15B888D7}" destId="{DBFFC517-A57D-4634-9400-D3B9A8AC9FE7}" srcOrd="1" destOrd="0" presId="urn:microsoft.com/office/officeart/2005/8/layout/list1"/>
    <dgm:cxn modelId="{201F5821-C721-4884-B9AA-CC5ACAE4101E}" type="presParOf" srcId="{F045D713-EC80-4F60-B53A-0218B87D0478}" destId="{AE68DE40-6D4E-4900-BDB0-EEE3F733266A}" srcOrd="9" destOrd="0" presId="urn:microsoft.com/office/officeart/2005/8/layout/list1"/>
    <dgm:cxn modelId="{1655D04B-DC5F-4A12-9753-10F192096CFF}" type="presParOf" srcId="{F045D713-EC80-4F60-B53A-0218B87D0478}" destId="{49DA0D1B-598A-472B-8859-ABF262F80AC1}" srcOrd="10" destOrd="0" presId="urn:microsoft.com/office/officeart/2005/8/layout/list1"/>
    <dgm:cxn modelId="{33F69D4C-09AD-4306-930F-7E3DA1EDE631}" type="presParOf" srcId="{F045D713-EC80-4F60-B53A-0218B87D0478}" destId="{5CB17B37-A3DE-4225-97C9-F256E7889A09}" srcOrd="11" destOrd="0" presId="urn:microsoft.com/office/officeart/2005/8/layout/list1"/>
    <dgm:cxn modelId="{44526DC8-BEC6-4D0E-8ADC-575C4587221F}" type="presParOf" srcId="{F045D713-EC80-4F60-B53A-0218B87D0478}" destId="{B4C63075-A971-440B-B994-95F6D9E40815}" srcOrd="12" destOrd="0" presId="urn:microsoft.com/office/officeart/2005/8/layout/list1"/>
    <dgm:cxn modelId="{F882FDA7-5CAB-40FF-9364-BF82CA115367}" type="presParOf" srcId="{B4C63075-A971-440B-B994-95F6D9E40815}" destId="{ECC066C7-3418-43F6-BB00-070F2DA80388}" srcOrd="0" destOrd="0" presId="urn:microsoft.com/office/officeart/2005/8/layout/list1"/>
    <dgm:cxn modelId="{75E747B7-4E98-4BE2-BBEA-FA7682D6B6A4}" type="presParOf" srcId="{B4C63075-A971-440B-B994-95F6D9E40815}" destId="{4EA170D7-5B50-462F-B6DB-15E29ECF8752}" srcOrd="1" destOrd="0" presId="urn:microsoft.com/office/officeart/2005/8/layout/list1"/>
    <dgm:cxn modelId="{3F1F305B-8819-4411-9C40-0F3C892F4A7F}" type="presParOf" srcId="{F045D713-EC80-4F60-B53A-0218B87D0478}" destId="{CD1AA070-E3B9-4465-881C-1FDBCB637ACE}" srcOrd="13" destOrd="0" presId="urn:microsoft.com/office/officeart/2005/8/layout/list1"/>
    <dgm:cxn modelId="{AA45F4E0-8413-4528-8685-F03BCFFC242B}" type="presParOf" srcId="{F045D713-EC80-4F60-B53A-0218B87D0478}" destId="{AC0A36AF-3863-4152-9D1A-7A718D6DD87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D39262-F83D-4C7F-A1E9-49AE3C8262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1FC5C68-C2AB-4409-8B0D-F1D53393AB9D}">
      <dgm:prSet custT="1"/>
      <dgm:spPr/>
      <dgm:t>
        <a:bodyPr/>
        <a:lstStyle/>
        <a:p>
          <a:r>
            <a:rPr lang="en-US" sz="2400" dirty="0">
              <a:solidFill>
                <a:schemeClr val="tx1"/>
              </a:solidFill>
            </a:rPr>
            <a:t>Transport layer protocol </a:t>
          </a:r>
          <a:endParaRPr lang="en-US" sz="2400" dirty="0"/>
        </a:p>
      </dgm:t>
    </dgm:pt>
    <dgm:pt modelId="{E531F072-BC0A-42E7-ADBB-93CCDF24978F}" type="parTrans" cxnId="{545519EE-388D-4553-AC95-8AED3BF35B30}">
      <dgm:prSet/>
      <dgm:spPr/>
      <dgm:t>
        <a:bodyPr/>
        <a:lstStyle/>
        <a:p>
          <a:endParaRPr lang="en-US"/>
        </a:p>
      </dgm:t>
    </dgm:pt>
    <dgm:pt modelId="{8D76703B-1CCF-4D4A-93AF-73795A9DEB51}" type="sibTrans" cxnId="{545519EE-388D-4553-AC95-8AED3BF35B30}">
      <dgm:prSet/>
      <dgm:spPr/>
      <dgm:t>
        <a:bodyPr/>
        <a:lstStyle/>
        <a:p>
          <a:endParaRPr lang="en-US"/>
        </a:p>
      </dgm:t>
    </dgm:pt>
    <dgm:pt modelId="{465AAD6D-AE70-468F-AE20-7289D74857F0}">
      <dgm:prSet custT="1"/>
      <dgm:spPr/>
      <dgm:t>
        <a:bodyPr/>
        <a:lstStyle/>
        <a:p>
          <a:r>
            <a:rPr lang="en-US" sz="2400" dirty="0">
              <a:solidFill>
                <a:schemeClr val="tx1"/>
              </a:solidFill>
            </a:rPr>
            <a:t>Application layer protocol</a:t>
          </a:r>
          <a:endParaRPr lang="en-US" sz="2400" dirty="0"/>
        </a:p>
      </dgm:t>
    </dgm:pt>
    <dgm:pt modelId="{EF5FAB44-45BE-4BFF-9EE9-1C03BBF920D5}" type="parTrans" cxnId="{1BB335F4-7ABE-43AC-B27C-2C6AA11AA2EE}">
      <dgm:prSet/>
      <dgm:spPr/>
      <dgm:t>
        <a:bodyPr/>
        <a:lstStyle/>
        <a:p>
          <a:endParaRPr lang="en-US"/>
        </a:p>
      </dgm:t>
    </dgm:pt>
    <dgm:pt modelId="{E99F2B58-A4E2-41D2-8DC6-6A9B908C9FA0}" type="sibTrans" cxnId="{1BB335F4-7ABE-43AC-B27C-2C6AA11AA2EE}">
      <dgm:prSet/>
      <dgm:spPr/>
      <dgm:t>
        <a:bodyPr/>
        <a:lstStyle/>
        <a:p>
          <a:endParaRPr lang="en-US"/>
        </a:p>
      </dgm:t>
    </dgm:pt>
    <dgm:pt modelId="{4A3D50B0-3DFA-497A-BBFA-291BCC2C8AC9}">
      <dgm:prSet custT="1"/>
      <dgm:spPr/>
      <dgm:t>
        <a:bodyPr/>
        <a:lstStyle/>
        <a:p>
          <a:r>
            <a:rPr lang="en-US" sz="2400" dirty="0">
              <a:solidFill>
                <a:schemeClr val="tx1"/>
              </a:solidFill>
            </a:rPr>
            <a:t>Handling error message</a:t>
          </a:r>
          <a:endParaRPr lang="en-US" sz="2400" dirty="0"/>
        </a:p>
      </dgm:t>
    </dgm:pt>
    <dgm:pt modelId="{A98D1C20-0337-4F18-A6CB-E6F9C69FA61F}" type="parTrans" cxnId="{B6AD3148-168D-43DE-A400-332889B23BDD}">
      <dgm:prSet/>
      <dgm:spPr/>
      <dgm:t>
        <a:bodyPr/>
        <a:lstStyle/>
        <a:p>
          <a:endParaRPr lang="en-US"/>
        </a:p>
      </dgm:t>
    </dgm:pt>
    <dgm:pt modelId="{62E28F77-48A4-4F7F-ACAC-78845089EBD8}" type="sibTrans" cxnId="{B6AD3148-168D-43DE-A400-332889B23BDD}">
      <dgm:prSet/>
      <dgm:spPr/>
      <dgm:t>
        <a:bodyPr/>
        <a:lstStyle/>
        <a:p>
          <a:endParaRPr lang="en-US"/>
        </a:p>
      </dgm:t>
    </dgm:pt>
    <dgm:pt modelId="{FE0422EB-EA44-4B5A-8637-F35E386C99BB}" type="pres">
      <dgm:prSet presAssocID="{4FD39262-F83D-4C7F-A1E9-49AE3C8262CF}" presName="root" presStyleCnt="0">
        <dgm:presLayoutVars>
          <dgm:dir/>
          <dgm:resizeHandles val="exact"/>
        </dgm:presLayoutVars>
      </dgm:prSet>
      <dgm:spPr/>
    </dgm:pt>
    <dgm:pt modelId="{27831E80-EF10-4AB5-9BF0-AF484CF440DF}" type="pres">
      <dgm:prSet presAssocID="{41FC5C68-C2AB-4409-8B0D-F1D53393AB9D}" presName="compNode" presStyleCnt="0"/>
      <dgm:spPr/>
    </dgm:pt>
    <dgm:pt modelId="{08B580A8-6AFA-41AC-8648-CE29E70CE03A}" type="pres">
      <dgm:prSet presAssocID="{41FC5C68-C2AB-4409-8B0D-F1D53393AB9D}" presName="bgRect" presStyleLbl="bgShp" presStyleIdx="0" presStyleCnt="3"/>
      <dgm:spPr/>
    </dgm:pt>
    <dgm:pt modelId="{9D242557-ED31-4AEF-8A9C-E393EE92EE4C}" type="pres">
      <dgm:prSet presAssocID="{41FC5C68-C2AB-4409-8B0D-F1D53393AB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ED9FED51-3761-4A67-95FE-A561152DD33C}" type="pres">
      <dgm:prSet presAssocID="{41FC5C68-C2AB-4409-8B0D-F1D53393AB9D}" presName="spaceRect" presStyleCnt="0"/>
      <dgm:spPr/>
    </dgm:pt>
    <dgm:pt modelId="{6917D38B-AEF2-485F-B7C1-E8317462D0D2}" type="pres">
      <dgm:prSet presAssocID="{41FC5C68-C2AB-4409-8B0D-F1D53393AB9D}" presName="parTx" presStyleLbl="revTx" presStyleIdx="0" presStyleCnt="3">
        <dgm:presLayoutVars>
          <dgm:chMax val="0"/>
          <dgm:chPref val="0"/>
        </dgm:presLayoutVars>
      </dgm:prSet>
      <dgm:spPr/>
    </dgm:pt>
    <dgm:pt modelId="{43DBBCB3-F681-4EF6-8570-ED6BD4F61C3E}" type="pres">
      <dgm:prSet presAssocID="{8D76703B-1CCF-4D4A-93AF-73795A9DEB51}" presName="sibTrans" presStyleCnt="0"/>
      <dgm:spPr/>
    </dgm:pt>
    <dgm:pt modelId="{096FF7DD-22E5-43CF-A12F-997DDFEC4D3F}" type="pres">
      <dgm:prSet presAssocID="{465AAD6D-AE70-468F-AE20-7289D74857F0}" presName="compNode" presStyleCnt="0"/>
      <dgm:spPr/>
    </dgm:pt>
    <dgm:pt modelId="{06750973-6C35-4D69-A313-FD9933459525}" type="pres">
      <dgm:prSet presAssocID="{465AAD6D-AE70-468F-AE20-7289D74857F0}" presName="bgRect" presStyleLbl="bgShp" presStyleIdx="1" presStyleCnt="3"/>
      <dgm:spPr/>
    </dgm:pt>
    <dgm:pt modelId="{A32A9979-5035-4838-9A22-15F18E6F3014}" type="pres">
      <dgm:prSet presAssocID="{465AAD6D-AE70-468F-AE20-7289D74857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924728AC-315C-4CEC-B255-58A75D8DEAE5}" type="pres">
      <dgm:prSet presAssocID="{465AAD6D-AE70-468F-AE20-7289D74857F0}" presName="spaceRect" presStyleCnt="0"/>
      <dgm:spPr/>
    </dgm:pt>
    <dgm:pt modelId="{ED2B3A4C-A17B-48DD-BA45-76E4884D1706}" type="pres">
      <dgm:prSet presAssocID="{465AAD6D-AE70-468F-AE20-7289D74857F0}" presName="parTx" presStyleLbl="revTx" presStyleIdx="1" presStyleCnt="3">
        <dgm:presLayoutVars>
          <dgm:chMax val="0"/>
          <dgm:chPref val="0"/>
        </dgm:presLayoutVars>
      </dgm:prSet>
      <dgm:spPr/>
    </dgm:pt>
    <dgm:pt modelId="{EF33DD98-48BB-45C6-A5A4-7FE76D6541F6}" type="pres">
      <dgm:prSet presAssocID="{E99F2B58-A4E2-41D2-8DC6-6A9B908C9FA0}" presName="sibTrans" presStyleCnt="0"/>
      <dgm:spPr/>
    </dgm:pt>
    <dgm:pt modelId="{F76614BB-21DE-47F7-9E08-DB820DB27F9A}" type="pres">
      <dgm:prSet presAssocID="{4A3D50B0-3DFA-497A-BBFA-291BCC2C8AC9}" presName="compNode" presStyleCnt="0"/>
      <dgm:spPr/>
    </dgm:pt>
    <dgm:pt modelId="{E8B11CB1-5983-4511-8FBE-503EBCBA50AB}" type="pres">
      <dgm:prSet presAssocID="{4A3D50B0-3DFA-497A-BBFA-291BCC2C8AC9}" presName="bgRect" presStyleLbl="bgShp" presStyleIdx="2" presStyleCnt="3"/>
      <dgm:spPr/>
    </dgm:pt>
    <dgm:pt modelId="{213ED8C3-F036-488F-951F-3E5574420316}" type="pres">
      <dgm:prSet presAssocID="{4A3D50B0-3DFA-497A-BBFA-291BCC2C8A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578A48D2-0315-4F9A-94E8-C82967187FC7}" type="pres">
      <dgm:prSet presAssocID="{4A3D50B0-3DFA-497A-BBFA-291BCC2C8AC9}" presName="spaceRect" presStyleCnt="0"/>
      <dgm:spPr/>
    </dgm:pt>
    <dgm:pt modelId="{F24047F4-F9F3-4549-BF39-5FC62B1E14F0}" type="pres">
      <dgm:prSet presAssocID="{4A3D50B0-3DFA-497A-BBFA-291BCC2C8AC9}" presName="parTx" presStyleLbl="revTx" presStyleIdx="2" presStyleCnt="3">
        <dgm:presLayoutVars>
          <dgm:chMax val="0"/>
          <dgm:chPref val="0"/>
        </dgm:presLayoutVars>
      </dgm:prSet>
      <dgm:spPr/>
    </dgm:pt>
  </dgm:ptLst>
  <dgm:cxnLst>
    <dgm:cxn modelId="{B6AD3148-168D-43DE-A400-332889B23BDD}" srcId="{4FD39262-F83D-4C7F-A1E9-49AE3C8262CF}" destId="{4A3D50B0-3DFA-497A-BBFA-291BCC2C8AC9}" srcOrd="2" destOrd="0" parTransId="{A98D1C20-0337-4F18-A6CB-E6F9C69FA61F}" sibTransId="{62E28F77-48A4-4F7F-ACAC-78845089EBD8}"/>
    <dgm:cxn modelId="{8944D14B-3D7C-46BC-BAD9-571259781906}" type="presOf" srcId="{41FC5C68-C2AB-4409-8B0D-F1D53393AB9D}" destId="{6917D38B-AEF2-485F-B7C1-E8317462D0D2}" srcOrd="0" destOrd="0" presId="urn:microsoft.com/office/officeart/2018/2/layout/IconVerticalSolidList"/>
    <dgm:cxn modelId="{CF7FEB93-F3C7-4DB0-8532-89AB67922777}" type="presOf" srcId="{4A3D50B0-3DFA-497A-BBFA-291BCC2C8AC9}" destId="{F24047F4-F9F3-4549-BF39-5FC62B1E14F0}" srcOrd="0" destOrd="0" presId="urn:microsoft.com/office/officeart/2018/2/layout/IconVerticalSolidList"/>
    <dgm:cxn modelId="{BA75E1AD-2E8D-4A15-9702-DE774FFE08C1}" type="presOf" srcId="{4FD39262-F83D-4C7F-A1E9-49AE3C8262CF}" destId="{FE0422EB-EA44-4B5A-8637-F35E386C99BB}" srcOrd="0" destOrd="0" presId="urn:microsoft.com/office/officeart/2018/2/layout/IconVerticalSolidList"/>
    <dgm:cxn modelId="{545519EE-388D-4553-AC95-8AED3BF35B30}" srcId="{4FD39262-F83D-4C7F-A1E9-49AE3C8262CF}" destId="{41FC5C68-C2AB-4409-8B0D-F1D53393AB9D}" srcOrd="0" destOrd="0" parTransId="{E531F072-BC0A-42E7-ADBB-93CCDF24978F}" sibTransId="{8D76703B-1CCF-4D4A-93AF-73795A9DEB51}"/>
    <dgm:cxn modelId="{1BB335F4-7ABE-43AC-B27C-2C6AA11AA2EE}" srcId="{4FD39262-F83D-4C7F-A1E9-49AE3C8262CF}" destId="{465AAD6D-AE70-468F-AE20-7289D74857F0}" srcOrd="1" destOrd="0" parTransId="{EF5FAB44-45BE-4BFF-9EE9-1C03BBF920D5}" sibTransId="{E99F2B58-A4E2-41D2-8DC6-6A9B908C9FA0}"/>
    <dgm:cxn modelId="{BC78B8F6-1A4E-4C39-AA9D-0112B3F7296E}" type="presOf" srcId="{465AAD6D-AE70-468F-AE20-7289D74857F0}" destId="{ED2B3A4C-A17B-48DD-BA45-76E4884D1706}" srcOrd="0" destOrd="0" presId="urn:microsoft.com/office/officeart/2018/2/layout/IconVerticalSolidList"/>
    <dgm:cxn modelId="{56B1965D-D32F-4A30-8CE4-A565DC2A46B9}" type="presParOf" srcId="{FE0422EB-EA44-4B5A-8637-F35E386C99BB}" destId="{27831E80-EF10-4AB5-9BF0-AF484CF440DF}" srcOrd="0" destOrd="0" presId="urn:microsoft.com/office/officeart/2018/2/layout/IconVerticalSolidList"/>
    <dgm:cxn modelId="{404C5F7A-C789-4FD8-A7EB-5CC5EF9D2D27}" type="presParOf" srcId="{27831E80-EF10-4AB5-9BF0-AF484CF440DF}" destId="{08B580A8-6AFA-41AC-8648-CE29E70CE03A}" srcOrd="0" destOrd="0" presId="urn:microsoft.com/office/officeart/2018/2/layout/IconVerticalSolidList"/>
    <dgm:cxn modelId="{690533EF-C9C7-4CD2-8D06-39041BB7A9FC}" type="presParOf" srcId="{27831E80-EF10-4AB5-9BF0-AF484CF440DF}" destId="{9D242557-ED31-4AEF-8A9C-E393EE92EE4C}" srcOrd="1" destOrd="0" presId="urn:microsoft.com/office/officeart/2018/2/layout/IconVerticalSolidList"/>
    <dgm:cxn modelId="{9390A846-F82F-4D53-9800-90475D23CA81}" type="presParOf" srcId="{27831E80-EF10-4AB5-9BF0-AF484CF440DF}" destId="{ED9FED51-3761-4A67-95FE-A561152DD33C}" srcOrd="2" destOrd="0" presId="urn:microsoft.com/office/officeart/2018/2/layout/IconVerticalSolidList"/>
    <dgm:cxn modelId="{CAF56837-728F-4950-8BC2-BF570A28CF61}" type="presParOf" srcId="{27831E80-EF10-4AB5-9BF0-AF484CF440DF}" destId="{6917D38B-AEF2-485F-B7C1-E8317462D0D2}" srcOrd="3" destOrd="0" presId="urn:microsoft.com/office/officeart/2018/2/layout/IconVerticalSolidList"/>
    <dgm:cxn modelId="{C19D887F-5301-4974-8189-98BC2F55C588}" type="presParOf" srcId="{FE0422EB-EA44-4B5A-8637-F35E386C99BB}" destId="{43DBBCB3-F681-4EF6-8570-ED6BD4F61C3E}" srcOrd="1" destOrd="0" presId="urn:microsoft.com/office/officeart/2018/2/layout/IconVerticalSolidList"/>
    <dgm:cxn modelId="{78525F3B-5453-4F31-8AC2-4E791DA15F1A}" type="presParOf" srcId="{FE0422EB-EA44-4B5A-8637-F35E386C99BB}" destId="{096FF7DD-22E5-43CF-A12F-997DDFEC4D3F}" srcOrd="2" destOrd="0" presId="urn:microsoft.com/office/officeart/2018/2/layout/IconVerticalSolidList"/>
    <dgm:cxn modelId="{B23D3359-3DDC-475B-AFAF-D3D050AE832D}" type="presParOf" srcId="{096FF7DD-22E5-43CF-A12F-997DDFEC4D3F}" destId="{06750973-6C35-4D69-A313-FD9933459525}" srcOrd="0" destOrd="0" presId="urn:microsoft.com/office/officeart/2018/2/layout/IconVerticalSolidList"/>
    <dgm:cxn modelId="{E3A6B686-328E-4196-9394-944F57A37F7D}" type="presParOf" srcId="{096FF7DD-22E5-43CF-A12F-997DDFEC4D3F}" destId="{A32A9979-5035-4838-9A22-15F18E6F3014}" srcOrd="1" destOrd="0" presId="urn:microsoft.com/office/officeart/2018/2/layout/IconVerticalSolidList"/>
    <dgm:cxn modelId="{E1AC0C97-0B17-4B08-88EE-394BF61C2807}" type="presParOf" srcId="{096FF7DD-22E5-43CF-A12F-997DDFEC4D3F}" destId="{924728AC-315C-4CEC-B255-58A75D8DEAE5}" srcOrd="2" destOrd="0" presId="urn:microsoft.com/office/officeart/2018/2/layout/IconVerticalSolidList"/>
    <dgm:cxn modelId="{C5FD2543-241D-4979-A590-F3F3F2B16B07}" type="presParOf" srcId="{096FF7DD-22E5-43CF-A12F-997DDFEC4D3F}" destId="{ED2B3A4C-A17B-48DD-BA45-76E4884D1706}" srcOrd="3" destOrd="0" presId="urn:microsoft.com/office/officeart/2018/2/layout/IconVerticalSolidList"/>
    <dgm:cxn modelId="{BC4FBA67-6117-446B-8455-9DF39225B8A2}" type="presParOf" srcId="{FE0422EB-EA44-4B5A-8637-F35E386C99BB}" destId="{EF33DD98-48BB-45C6-A5A4-7FE76D6541F6}" srcOrd="3" destOrd="0" presId="urn:microsoft.com/office/officeart/2018/2/layout/IconVerticalSolidList"/>
    <dgm:cxn modelId="{74CDBD4E-C5BC-42CB-9525-96186AE900B9}" type="presParOf" srcId="{FE0422EB-EA44-4B5A-8637-F35E386C99BB}" destId="{F76614BB-21DE-47F7-9E08-DB820DB27F9A}" srcOrd="4" destOrd="0" presId="urn:microsoft.com/office/officeart/2018/2/layout/IconVerticalSolidList"/>
    <dgm:cxn modelId="{10EC1731-81E0-4FCD-9659-5D6AEE346B37}" type="presParOf" srcId="{F76614BB-21DE-47F7-9E08-DB820DB27F9A}" destId="{E8B11CB1-5983-4511-8FBE-503EBCBA50AB}" srcOrd="0" destOrd="0" presId="urn:microsoft.com/office/officeart/2018/2/layout/IconVerticalSolidList"/>
    <dgm:cxn modelId="{CE319876-2DC8-415C-AC0F-08BC2FC78D61}" type="presParOf" srcId="{F76614BB-21DE-47F7-9E08-DB820DB27F9A}" destId="{213ED8C3-F036-488F-951F-3E5574420316}" srcOrd="1" destOrd="0" presId="urn:microsoft.com/office/officeart/2018/2/layout/IconVerticalSolidList"/>
    <dgm:cxn modelId="{54CB6E3A-FE2C-4F7F-8E68-BA378393B80B}" type="presParOf" srcId="{F76614BB-21DE-47F7-9E08-DB820DB27F9A}" destId="{578A48D2-0315-4F9A-94E8-C82967187FC7}" srcOrd="2" destOrd="0" presId="urn:microsoft.com/office/officeart/2018/2/layout/IconVerticalSolidList"/>
    <dgm:cxn modelId="{F7DD71BF-C881-4674-9243-AC9C4768A233}" type="presParOf" srcId="{F76614BB-21DE-47F7-9E08-DB820DB27F9A}" destId="{F24047F4-F9F3-4549-BF39-5FC62B1E14F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A7763D-BF7B-43EA-AFBF-7BF448BF4629}" type="doc">
      <dgm:prSet loTypeId="urn:microsoft.com/office/officeart/2016/7/layout/VerticalHollowActionList" loCatId="List" qsTypeId="urn:microsoft.com/office/officeart/2005/8/quickstyle/simple1" qsCatId="simple" csTypeId="urn:microsoft.com/office/officeart/2005/8/colors/accent0_2" csCatId="mainScheme" phldr="1"/>
      <dgm:spPr/>
      <dgm:t>
        <a:bodyPr/>
        <a:lstStyle/>
        <a:p>
          <a:endParaRPr lang="en-US"/>
        </a:p>
      </dgm:t>
    </dgm:pt>
    <dgm:pt modelId="{6AD219D2-C7AC-4EB3-826A-4758CBA991CD}">
      <dgm:prSet/>
      <dgm:spPr/>
      <dgm:t>
        <a:bodyPr/>
        <a:lstStyle/>
        <a:p>
          <a:r>
            <a:rPr lang="en-US" dirty="0"/>
            <a:t>Phase 1</a:t>
          </a:r>
        </a:p>
      </dgm:t>
    </dgm:pt>
    <dgm:pt modelId="{50DC9A61-CD27-435D-B97B-A9B5B86EA1A7}" type="parTrans" cxnId="{0CEF1486-5F65-4A15-BFC8-D19D03486957}">
      <dgm:prSet/>
      <dgm:spPr/>
      <dgm:t>
        <a:bodyPr/>
        <a:lstStyle/>
        <a:p>
          <a:endParaRPr lang="en-US"/>
        </a:p>
      </dgm:t>
    </dgm:pt>
    <dgm:pt modelId="{90E36602-3041-4138-98D7-895220803C8B}" type="sibTrans" cxnId="{0CEF1486-5F65-4A15-BFC8-D19D03486957}">
      <dgm:prSet/>
      <dgm:spPr/>
      <dgm:t>
        <a:bodyPr/>
        <a:lstStyle/>
        <a:p>
          <a:endParaRPr lang="en-US"/>
        </a:p>
      </dgm:t>
    </dgm:pt>
    <dgm:pt modelId="{17DC5BFA-1A27-4F59-9FA8-DFDD07FFDE46}">
      <dgm:prSet/>
      <dgm:spPr/>
      <dgm:t>
        <a:bodyPr/>
        <a:lstStyle/>
        <a:p>
          <a:r>
            <a:rPr lang="en-US" dirty="0">
              <a:solidFill>
                <a:schemeClr val="bg2">
                  <a:lumMod val="25000"/>
                </a:schemeClr>
              </a:solidFill>
            </a:rPr>
            <a:t>Task generate and request phase</a:t>
          </a:r>
          <a:endParaRPr lang="en-US" dirty="0"/>
        </a:p>
      </dgm:t>
    </dgm:pt>
    <dgm:pt modelId="{1BE24F01-BB1F-43F4-93AC-41364A7C72EC}" type="parTrans" cxnId="{6441C861-2C0D-4BC4-B81B-837F5F02719D}">
      <dgm:prSet/>
      <dgm:spPr/>
      <dgm:t>
        <a:bodyPr/>
        <a:lstStyle/>
        <a:p>
          <a:endParaRPr lang="en-US"/>
        </a:p>
      </dgm:t>
    </dgm:pt>
    <dgm:pt modelId="{C459FC9F-224D-40EC-8ABD-99874EFD6B3C}" type="sibTrans" cxnId="{6441C861-2C0D-4BC4-B81B-837F5F02719D}">
      <dgm:prSet/>
      <dgm:spPr/>
      <dgm:t>
        <a:bodyPr/>
        <a:lstStyle/>
        <a:p>
          <a:endParaRPr lang="en-US"/>
        </a:p>
      </dgm:t>
    </dgm:pt>
    <dgm:pt modelId="{FA2E1C8E-6B66-4A96-A872-BA2DD6958BB8}">
      <dgm:prSet/>
      <dgm:spPr/>
      <dgm:t>
        <a:bodyPr/>
        <a:lstStyle/>
        <a:p>
          <a:r>
            <a:rPr lang="en-US" dirty="0"/>
            <a:t>Phase 2</a:t>
          </a:r>
        </a:p>
      </dgm:t>
    </dgm:pt>
    <dgm:pt modelId="{1115D0C6-56AD-4AC6-BD36-14A2CB7E1C70}" type="parTrans" cxnId="{85519624-63D0-4513-B561-FD8FC0607B84}">
      <dgm:prSet/>
      <dgm:spPr/>
      <dgm:t>
        <a:bodyPr/>
        <a:lstStyle/>
        <a:p>
          <a:endParaRPr lang="en-US"/>
        </a:p>
      </dgm:t>
    </dgm:pt>
    <dgm:pt modelId="{5B2AA378-1189-41C7-ABAE-864BB441A1E0}" type="sibTrans" cxnId="{85519624-63D0-4513-B561-FD8FC0607B84}">
      <dgm:prSet/>
      <dgm:spPr/>
      <dgm:t>
        <a:bodyPr/>
        <a:lstStyle/>
        <a:p>
          <a:endParaRPr lang="en-US"/>
        </a:p>
      </dgm:t>
    </dgm:pt>
    <dgm:pt modelId="{17DB0C4C-5481-4FFA-BEA7-C189660836E7}">
      <dgm:prSet/>
      <dgm:spPr/>
      <dgm:t>
        <a:bodyPr/>
        <a:lstStyle/>
        <a:p>
          <a:r>
            <a:rPr lang="en-SG" dirty="0"/>
            <a:t>Phase 3</a:t>
          </a:r>
          <a:endParaRPr lang="en-US" dirty="0"/>
        </a:p>
      </dgm:t>
    </dgm:pt>
    <dgm:pt modelId="{FA67AB05-91C0-4F37-A5F5-84F5CB8AD393}" type="parTrans" cxnId="{CCD16ED9-CF06-46A3-9E5A-F16F2B457546}">
      <dgm:prSet/>
      <dgm:spPr/>
      <dgm:t>
        <a:bodyPr/>
        <a:lstStyle/>
        <a:p>
          <a:endParaRPr lang="zh-CN" altLang="en-US"/>
        </a:p>
      </dgm:t>
    </dgm:pt>
    <dgm:pt modelId="{1597DAB1-0D67-4FFD-A6DB-EA8C944E0D1D}" type="sibTrans" cxnId="{CCD16ED9-CF06-46A3-9E5A-F16F2B457546}">
      <dgm:prSet/>
      <dgm:spPr/>
      <dgm:t>
        <a:bodyPr/>
        <a:lstStyle/>
        <a:p>
          <a:endParaRPr lang="zh-CN" altLang="en-US"/>
        </a:p>
      </dgm:t>
    </dgm:pt>
    <dgm:pt modelId="{793422B2-6DC6-4C63-A57A-3270EB99CDA7}">
      <dgm:prSet/>
      <dgm:spPr/>
      <dgm:t>
        <a:bodyPr/>
        <a:lstStyle/>
        <a:p>
          <a:r>
            <a:rPr lang="en-SG" dirty="0"/>
            <a:t>Phase 4</a:t>
          </a:r>
          <a:endParaRPr lang="en-US" dirty="0"/>
        </a:p>
      </dgm:t>
    </dgm:pt>
    <dgm:pt modelId="{EA7D5E2A-6068-438A-8B85-67F12BB3597D}" type="parTrans" cxnId="{DD79A046-B851-44B4-8CDC-79F75F768D84}">
      <dgm:prSet/>
      <dgm:spPr/>
      <dgm:t>
        <a:bodyPr/>
        <a:lstStyle/>
        <a:p>
          <a:endParaRPr lang="zh-CN" altLang="en-US"/>
        </a:p>
      </dgm:t>
    </dgm:pt>
    <dgm:pt modelId="{5E0B2849-5C8F-4FFB-A555-FB5F647E6A48}" type="sibTrans" cxnId="{DD79A046-B851-44B4-8CDC-79F75F768D84}">
      <dgm:prSet/>
      <dgm:spPr/>
      <dgm:t>
        <a:bodyPr/>
        <a:lstStyle/>
        <a:p>
          <a:endParaRPr lang="zh-CN" altLang="en-US"/>
        </a:p>
      </dgm:t>
    </dgm:pt>
    <dgm:pt modelId="{65B3F0F3-E45E-4523-B1BB-25DA9545DC7C}">
      <dgm:prSet/>
      <dgm:spPr/>
      <dgm:t>
        <a:bodyPr/>
        <a:lstStyle/>
        <a:p>
          <a:r>
            <a:rPr lang="en-US">
              <a:solidFill>
                <a:schemeClr val="bg2">
                  <a:lumMod val="25000"/>
                </a:schemeClr>
              </a:solidFill>
            </a:rPr>
            <a:t>Service vehicle selection phase</a:t>
          </a:r>
          <a:endParaRPr lang="zh-CN" altLang="en-US"/>
        </a:p>
      </dgm:t>
    </dgm:pt>
    <dgm:pt modelId="{E0649BE5-F171-43D5-B219-088B67428916}" type="parTrans" cxnId="{625E98CD-9DD0-41AA-B37D-50C84A62795F}">
      <dgm:prSet/>
      <dgm:spPr/>
      <dgm:t>
        <a:bodyPr/>
        <a:lstStyle/>
        <a:p>
          <a:endParaRPr lang="zh-CN" altLang="en-US"/>
        </a:p>
      </dgm:t>
    </dgm:pt>
    <dgm:pt modelId="{B33425A2-E488-48E0-A13F-466CA41B1998}" type="sibTrans" cxnId="{625E98CD-9DD0-41AA-B37D-50C84A62795F}">
      <dgm:prSet/>
      <dgm:spPr/>
      <dgm:t>
        <a:bodyPr/>
        <a:lstStyle/>
        <a:p>
          <a:endParaRPr lang="zh-CN" altLang="en-US"/>
        </a:p>
      </dgm:t>
    </dgm:pt>
    <dgm:pt modelId="{CCE6EEF3-5549-4ED1-BCFC-E5AD9F0697A6}">
      <dgm:prSet/>
      <dgm:spPr/>
      <dgm:t>
        <a:bodyPr/>
        <a:lstStyle/>
        <a:p>
          <a:pPr>
            <a:buFont typeface="Wingdings" panose="05000000000000000000" pitchFamily="2" charset="2"/>
            <a:buChar char="l"/>
          </a:pPr>
          <a:r>
            <a:rPr lang="en-SG">
              <a:solidFill>
                <a:schemeClr val="bg2">
                  <a:lumMod val="25000"/>
                </a:schemeClr>
              </a:solidFill>
            </a:rPr>
            <a:t>Task execution phase</a:t>
          </a:r>
          <a:endParaRPr lang="zh-CN" altLang="en-US"/>
        </a:p>
      </dgm:t>
    </dgm:pt>
    <dgm:pt modelId="{14B3CF27-8523-4F91-B83D-8DD55C62C713}" type="parTrans" cxnId="{685DA941-70E5-4B64-ADC2-3A9C5C0147B6}">
      <dgm:prSet/>
      <dgm:spPr/>
      <dgm:t>
        <a:bodyPr/>
        <a:lstStyle/>
        <a:p>
          <a:endParaRPr lang="zh-CN" altLang="en-US"/>
        </a:p>
      </dgm:t>
    </dgm:pt>
    <dgm:pt modelId="{B0C066FC-C570-4F64-A98B-087AD0108B24}" type="sibTrans" cxnId="{685DA941-70E5-4B64-ADC2-3A9C5C0147B6}">
      <dgm:prSet/>
      <dgm:spPr/>
      <dgm:t>
        <a:bodyPr/>
        <a:lstStyle/>
        <a:p>
          <a:endParaRPr lang="zh-CN" altLang="en-US"/>
        </a:p>
      </dgm:t>
    </dgm:pt>
    <dgm:pt modelId="{46A8F1D3-115F-47E9-BDAF-B19E67C37E89}">
      <dgm:prSet/>
      <dgm:spPr/>
      <dgm:t>
        <a:bodyPr/>
        <a:lstStyle/>
        <a:p>
          <a:pPr>
            <a:buFont typeface="Wingdings" panose="05000000000000000000" pitchFamily="2" charset="2"/>
            <a:buChar char="l"/>
          </a:pPr>
          <a:r>
            <a:rPr lang="en-US">
              <a:solidFill>
                <a:schemeClr val="bg2">
                  <a:lumMod val="25000"/>
                </a:schemeClr>
              </a:solidFill>
            </a:rPr>
            <a:t>Results verification phase</a:t>
          </a:r>
          <a:endParaRPr lang="zh-CN" altLang="en-US"/>
        </a:p>
      </dgm:t>
    </dgm:pt>
    <dgm:pt modelId="{87C39741-E95F-49A6-BC42-AB869FFFD601}" type="parTrans" cxnId="{D5CE29C5-A816-48C7-9494-D5C833EAFC90}">
      <dgm:prSet/>
      <dgm:spPr/>
      <dgm:t>
        <a:bodyPr/>
        <a:lstStyle/>
        <a:p>
          <a:endParaRPr lang="zh-CN" altLang="en-US"/>
        </a:p>
      </dgm:t>
    </dgm:pt>
    <dgm:pt modelId="{EE916B16-69B4-4A9F-A05E-8A1B14828897}" type="sibTrans" cxnId="{D5CE29C5-A816-48C7-9494-D5C833EAFC90}">
      <dgm:prSet/>
      <dgm:spPr/>
      <dgm:t>
        <a:bodyPr/>
        <a:lstStyle/>
        <a:p>
          <a:endParaRPr lang="zh-CN" altLang="en-US"/>
        </a:p>
      </dgm:t>
    </dgm:pt>
    <dgm:pt modelId="{E1C20CDB-0E2A-422C-A734-21FF7C4E2D91}" type="pres">
      <dgm:prSet presAssocID="{BFA7763D-BF7B-43EA-AFBF-7BF448BF4629}" presName="Name0" presStyleCnt="0">
        <dgm:presLayoutVars>
          <dgm:dir/>
          <dgm:animLvl val="lvl"/>
          <dgm:resizeHandles val="exact"/>
        </dgm:presLayoutVars>
      </dgm:prSet>
      <dgm:spPr/>
    </dgm:pt>
    <dgm:pt modelId="{F42BC17B-C9FA-4AEB-9403-B99BE8B264F6}" type="pres">
      <dgm:prSet presAssocID="{6AD219D2-C7AC-4EB3-826A-4758CBA991CD}" presName="linNode" presStyleCnt="0"/>
      <dgm:spPr/>
    </dgm:pt>
    <dgm:pt modelId="{8505C811-ACE7-4844-87E4-3257D6BDBE90}" type="pres">
      <dgm:prSet presAssocID="{6AD219D2-C7AC-4EB3-826A-4758CBA991CD}" presName="parentText" presStyleLbl="solidFgAcc1" presStyleIdx="0" presStyleCnt="4">
        <dgm:presLayoutVars>
          <dgm:chMax val="1"/>
          <dgm:bulletEnabled/>
        </dgm:presLayoutVars>
      </dgm:prSet>
      <dgm:spPr/>
    </dgm:pt>
    <dgm:pt modelId="{86C3DFB6-CEA7-4CDA-AFF1-3801545CD590}" type="pres">
      <dgm:prSet presAssocID="{6AD219D2-C7AC-4EB3-826A-4758CBA991CD}" presName="descendantText" presStyleLbl="alignNode1" presStyleIdx="0" presStyleCnt="4">
        <dgm:presLayoutVars>
          <dgm:bulletEnabled/>
        </dgm:presLayoutVars>
      </dgm:prSet>
      <dgm:spPr/>
    </dgm:pt>
    <dgm:pt modelId="{3E7BFDBE-F9D6-4D45-AD8C-622FBD453C1B}" type="pres">
      <dgm:prSet presAssocID="{90E36602-3041-4138-98D7-895220803C8B}" presName="sp" presStyleCnt="0"/>
      <dgm:spPr/>
    </dgm:pt>
    <dgm:pt modelId="{9E34DACC-F491-4C2B-B32F-A9A62E3D46C0}" type="pres">
      <dgm:prSet presAssocID="{FA2E1C8E-6B66-4A96-A872-BA2DD6958BB8}" presName="linNode" presStyleCnt="0"/>
      <dgm:spPr/>
    </dgm:pt>
    <dgm:pt modelId="{CE1C575E-18FF-45DE-BFB7-7E33091FD6C2}" type="pres">
      <dgm:prSet presAssocID="{FA2E1C8E-6B66-4A96-A872-BA2DD6958BB8}" presName="parentText" presStyleLbl="solidFgAcc1" presStyleIdx="1" presStyleCnt="4">
        <dgm:presLayoutVars>
          <dgm:chMax val="1"/>
          <dgm:bulletEnabled/>
        </dgm:presLayoutVars>
      </dgm:prSet>
      <dgm:spPr/>
    </dgm:pt>
    <dgm:pt modelId="{EE43C39A-5FC5-47BE-8D22-6E309E651BE5}" type="pres">
      <dgm:prSet presAssocID="{FA2E1C8E-6B66-4A96-A872-BA2DD6958BB8}" presName="descendantText" presStyleLbl="alignNode1" presStyleIdx="1" presStyleCnt="4">
        <dgm:presLayoutVars>
          <dgm:bulletEnabled/>
        </dgm:presLayoutVars>
      </dgm:prSet>
      <dgm:spPr/>
    </dgm:pt>
    <dgm:pt modelId="{2B5D2352-FD58-4C55-A98B-90261F19066E}" type="pres">
      <dgm:prSet presAssocID="{5B2AA378-1189-41C7-ABAE-864BB441A1E0}" presName="sp" presStyleCnt="0"/>
      <dgm:spPr/>
    </dgm:pt>
    <dgm:pt modelId="{F919BCE4-1946-4C2A-926B-74888AFA324B}" type="pres">
      <dgm:prSet presAssocID="{17DB0C4C-5481-4FFA-BEA7-C189660836E7}" presName="linNode" presStyleCnt="0"/>
      <dgm:spPr/>
    </dgm:pt>
    <dgm:pt modelId="{4CA18F16-D81D-4E0D-BC29-0F05AB698375}" type="pres">
      <dgm:prSet presAssocID="{17DB0C4C-5481-4FFA-BEA7-C189660836E7}" presName="parentText" presStyleLbl="solidFgAcc1" presStyleIdx="2" presStyleCnt="4">
        <dgm:presLayoutVars>
          <dgm:chMax val="1"/>
          <dgm:bulletEnabled/>
        </dgm:presLayoutVars>
      </dgm:prSet>
      <dgm:spPr/>
    </dgm:pt>
    <dgm:pt modelId="{B67AC720-BA5F-4E20-AD09-C7886DDF74D5}" type="pres">
      <dgm:prSet presAssocID="{17DB0C4C-5481-4FFA-BEA7-C189660836E7}" presName="descendantText" presStyleLbl="alignNode1" presStyleIdx="2" presStyleCnt="4">
        <dgm:presLayoutVars>
          <dgm:bulletEnabled/>
        </dgm:presLayoutVars>
      </dgm:prSet>
      <dgm:spPr/>
    </dgm:pt>
    <dgm:pt modelId="{75D3562D-D3CB-41F2-BE1A-16D54B54C3FA}" type="pres">
      <dgm:prSet presAssocID="{1597DAB1-0D67-4FFD-A6DB-EA8C944E0D1D}" presName="sp" presStyleCnt="0"/>
      <dgm:spPr/>
    </dgm:pt>
    <dgm:pt modelId="{43AE3037-4C57-481E-B8D8-1FC8F9E374AB}" type="pres">
      <dgm:prSet presAssocID="{793422B2-6DC6-4C63-A57A-3270EB99CDA7}" presName="linNode" presStyleCnt="0"/>
      <dgm:spPr/>
    </dgm:pt>
    <dgm:pt modelId="{65021A01-091A-445F-818C-8332A9435F56}" type="pres">
      <dgm:prSet presAssocID="{793422B2-6DC6-4C63-A57A-3270EB99CDA7}" presName="parentText" presStyleLbl="solidFgAcc1" presStyleIdx="3" presStyleCnt="4">
        <dgm:presLayoutVars>
          <dgm:chMax val="1"/>
          <dgm:bulletEnabled/>
        </dgm:presLayoutVars>
      </dgm:prSet>
      <dgm:spPr/>
    </dgm:pt>
    <dgm:pt modelId="{AA8543FC-FA98-4AB6-ABED-412143971BE5}" type="pres">
      <dgm:prSet presAssocID="{793422B2-6DC6-4C63-A57A-3270EB99CDA7}" presName="descendantText" presStyleLbl="alignNode1" presStyleIdx="3" presStyleCnt="4">
        <dgm:presLayoutVars>
          <dgm:bulletEnabled/>
        </dgm:presLayoutVars>
      </dgm:prSet>
      <dgm:spPr/>
    </dgm:pt>
  </dgm:ptLst>
  <dgm:cxnLst>
    <dgm:cxn modelId="{85519624-63D0-4513-B561-FD8FC0607B84}" srcId="{BFA7763D-BF7B-43EA-AFBF-7BF448BF4629}" destId="{FA2E1C8E-6B66-4A96-A872-BA2DD6958BB8}" srcOrd="1" destOrd="0" parTransId="{1115D0C6-56AD-4AC6-BD36-14A2CB7E1C70}" sibTransId="{5B2AA378-1189-41C7-ABAE-864BB441A1E0}"/>
    <dgm:cxn modelId="{F2EA332B-4798-4669-8873-E789D38D7005}" type="presOf" srcId="{793422B2-6DC6-4C63-A57A-3270EB99CDA7}" destId="{65021A01-091A-445F-818C-8332A9435F56}" srcOrd="0" destOrd="0" presId="urn:microsoft.com/office/officeart/2016/7/layout/VerticalHollowActionList"/>
    <dgm:cxn modelId="{685DA941-70E5-4B64-ADC2-3A9C5C0147B6}" srcId="{17DB0C4C-5481-4FFA-BEA7-C189660836E7}" destId="{CCE6EEF3-5549-4ED1-BCFC-E5AD9F0697A6}" srcOrd="0" destOrd="0" parTransId="{14B3CF27-8523-4F91-B83D-8DD55C62C713}" sibTransId="{B0C066FC-C570-4F64-A98B-087AD0108B24}"/>
    <dgm:cxn modelId="{6441C861-2C0D-4BC4-B81B-837F5F02719D}" srcId="{6AD219D2-C7AC-4EB3-826A-4758CBA991CD}" destId="{17DC5BFA-1A27-4F59-9FA8-DFDD07FFDE46}" srcOrd="0" destOrd="0" parTransId="{1BE24F01-BB1F-43F4-93AC-41364A7C72EC}" sibTransId="{C459FC9F-224D-40EC-8ABD-99874EFD6B3C}"/>
    <dgm:cxn modelId="{D23BC164-4A90-4022-A823-CB520B418848}" type="presOf" srcId="{BFA7763D-BF7B-43EA-AFBF-7BF448BF4629}" destId="{E1C20CDB-0E2A-422C-A734-21FF7C4E2D91}" srcOrd="0" destOrd="0" presId="urn:microsoft.com/office/officeart/2016/7/layout/VerticalHollowActionList"/>
    <dgm:cxn modelId="{DD79A046-B851-44B4-8CDC-79F75F768D84}" srcId="{BFA7763D-BF7B-43EA-AFBF-7BF448BF4629}" destId="{793422B2-6DC6-4C63-A57A-3270EB99CDA7}" srcOrd="3" destOrd="0" parTransId="{EA7D5E2A-6068-438A-8B85-67F12BB3597D}" sibTransId="{5E0B2849-5C8F-4FFB-A555-FB5F647E6A48}"/>
    <dgm:cxn modelId="{5B8C9B4A-8A9A-4C35-90D7-F78A48F5C2BD}" type="presOf" srcId="{17DB0C4C-5481-4FFA-BEA7-C189660836E7}" destId="{4CA18F16-D81D-4E0D-BC29-0F05AB698375}" srcOrd="0" destOrd="0" presId="urn:microsoft.com/office/officeart/2016/7/layout/VerticalHollowActionList"/>
    <dgm:cxn modelId="{E23C6E53-2FCA-4242-8DFE-70E966F9D416}" type="presOf" srcId="{CCE6EEF3-5549-4ED1-BCFC-E5AD9F0697A6}" destId="{B67AC720-BA5F-4E20-AD09-C7886DDF74D5}" srcOrd="0" destOrd="0" presId="urn:microsoft.com/office/officeart/2016/7/layout/VerticalHollowActionList"/>
    <dgm:cxn modelId="{0CEF1486-5F65-4A15-BFC8-D19D03486957}" srcId="{BFA7763D-BF7B-43EA-AFBF-7BF448BF4629}" destId="{6AD219D2-C7AC-4EB3-826A-4758CBA991CD}" srcOrd="0" destOrd="0" parTransId="{50DC9A61-CD27-435D-B97B-A9B5B86EA1A7}" sibTransId="{90E36602-3041-4138-98D7-895220803C8B}"/>
    <dgm:cxn modelId="{6E44A5A9-7DA9-430C-872E-2EE10A4AC28B}" type="presOf" srcId="{FA2E1C8E-6B66-4A96-A872-BA2DD6958BB8}" destId="{CE1C575E-18FF-45DE-BFB7-7E33091FD6C2}" srcOrd="0" destOrd="0" presId="urn:microsoft.com/office/officeart/2016/7/layout/VerticalHollowActionList"/>
    <dgm:cxn modelId="{D5CE29C5-A816-48C7-9494-D5C833EAFC90}" srcId="{793422B2-6DC6-4C63-A57A-3270EB99CDA7}" destId="{46A8F1D3-115F-47E9-BDAF-B19E67C37E89}" srcOrd="0" destOrd="0" parTransId="{87C39741-E95F-49A6-BC42-AB869FFFD601}" sibTransId="{EE916B16-69B4-4A9F-A05E-8A1B14828897}"/>
    <dgm:cxn modelId="{625E98CD-9DD0-41AA-B37D-50C84A62795F}" srcId="{FA2E1C8E-6B66-4A96-A872-BA2DD6958BB8}" destId="{65B3F0F3-E45E-4523-B1BB-25DA9545DC7C}" srcOrd="0" destOrd="0" parTransId="{E0649BE5-F171-43D5-B219-088B67428916}" sibTransId="{B33425A2-E488-48E0-A13F-466CA41B1998}"/>
    <dgm:cxn modelId="{CCD16ED9-CF06-46A3-9E5A-F16F2B457546}" srcId="{BFA7763D-BF7B-43EA-AFBF-7BF448BF4629}" destId="{17DB0C4C-5481-4FFA-BEA7-C189660836E7}" srcOrd="2" destOrd="0" parTransId="{FA67AB05-91C0-4F37-A5F5-84F5CB8AD393}" sibTransId="{1597DAB1-0D67-4FFD-A6DB-EA8C944E0D1D}"/>
    <dgm:cxn modelId="{44D84BF3-F879-4CD7-8958-0BE183230171}" type="presOf" srcId="{17DC5BFA-1A27-4F59-9FA8-DFDD07FFDE46}" destId="{86C3DFB6-CEA7-4CDA-AFF1-3801545CD590}" srcOrd="0" destOrd="0" presId="urn:microsoft.com/office/officeart/2016/7/layout/VerticalHollowActionList"/>
    <dgm:cxn modelId="{AA7283F6-6370-48AE-BFC3-9F627C3835D4}" type="presOf" srcId="{65B3F0F3-E45E-4523-B1BB-25DA9545DC7C}" destId="{EE43C39A-5FC5-47BE-8D22-6E309E651BE5}" srcOrd="0" destOrd="0" presId="urn:microsoft.com/office/officeart/2016/7/layout/VerticalHollowActionList"/>
    <dgm:cxn modelId="{15FC99FA-1CA3-486F-B7F3-E505A9B6BE70}" type="presOf" srcId="{6AD219D2-C7AC-4EB3-826A-4758CBA991CD}" destId="{8505C811-ACE7-4844-87E4-3257D6BDBE90}" srcOrd="0" destOrd="0" presId="urn:microsoft.com/office/officeart/2016/7/layout/VerticalHollowActionList"/>
    <dgm:cxn modelId="{1F05C3FB-6556-442D-B679-85B1ABFC7BD8}" type="presOf" srcId="{46A8F1D3-115F-47E9-BDAF-B19E67C37E89}" destId="{AA8543FC-FA98-4AB6-ABED-412143971BE5}" srcOrd="0" destOrd="0" presId="urn:microsoft.com/office/officeart/2016/7/layout/VerticalHollowActionList"/>
    <dgm:cxn modelId="{949AC8A0-8079-4D55-8E48-90409A819B80}" type="presParOf" srcId="{E1C20CDB-0E2A-422C-A734-21FF7C4E2D91}" destId="{F42BC17B-C9FA-4AEB-9403-B99BE8B264F6}" srcOrd="0" destOrd="0" presId="urn:microsoft.com/office/officeart/2016/7/layout/VerticalHollowActionList"/>
    <dgm:cxn modelId="{82881A7A-4472-4D9C-B9C3-0CEF6E92394A}" type="presParOf" srcId="{F42BC17B-C9FA-4AEB-9403-B99BE8B264F6}" destId="{8505C811-ACE7-4844-87E4-3257D6BDBE90}" srcOrd="0" destOrd="0" presId="urn:microsoft.com/office/officeart/2016/7/layout/VerticalHollowActionList"/>
    <dgm:cxn modelId="{D1375978-E9D7-40BA-81E4-73CB0DEB6E29}" type="presParOf" srcId="{F42BC17B-C9FA-4AEB-9403-B99BE8B264F6}" destId="{86C3DFB6-CEA7-4CDA-AFF1-3801545CD590}" srcOrd="1" destOrd="0" presId="urn:microsoft.com/office/officeart/2016/7/layout/VerticalHollowActionList"/>
    <dgm:cxn modelId="{8F9EEED1-0721-4B17-84B9-09873B4C3FF4}" type="presParOf" srcId="{E1C20CDB-0E2A-422C-A734-21FF7C4E2D91}" destId="{3E7BFDBE-F9D6-4D45-AD8C-622FBD453C1B}" srcOrd="1" destOrd="0" presId="urn:microsoft.com/office/officeart/2016/7/layout/VerticalHollowActionList"/>
    <dgm:cxn modelId="{907D15ED-8DAE-443E-A907-981DCB1040EC}" type="presParOf" srcId="{E1C20CDB-0E2A-422C-A734-21FF7C4E2D91}" destId="{9E34DACC-F491-4C2B-B32F-A9A62E3D46C0}" srcOrd="2" destOrd="0" presId="urn:microsoft.com/office/officeart/2016/7/layout/VerticalHollowActionList"/>
    <dgm:cxn modelId="{8FD46243-D251-4275-945F-D23110714F6D}" type="presParOf" srcId="{9E34DACC-F491-4C2B-B32F-A9A62E3D46C0}" destId="{CE1C575E-18FF-45DE-BFB7-7E33091FD6C2}" srcOrd="0" destOrd="0" presId="urn:microsoft.com/office/officeart/2016/7/layout/VerticalHollowActionList"/>
    <dgm:cxn modelId="{0A4E5690-AE00-4D30-8A32-A04E970E6571}" type="presParOf" srcId="{9E34DACC-F491-4C2B-B32F-A9A62E3D46C0}" destId="{EE43C39A-5FC5-47BE-8D22-6E309E651BE5}" srcOrd="1" destOrd="0" presId="urn:microsoft.com/office/officeart/2016/7/layout/VerticalHollowActionList"/>
    <dgm:cxn modelId="{A98F5385-9195-450B-A201-A8CD1FCF5884}" type="presParOf" srcId="{E1C20CDB-0E2A-422C-A734-21FF7C4E2D91}" destId="{2B5D2352-FD58-4C55-A98B-90261F19066E}" srcOrd="3" destOrd="0" presId="urn:microsoft.com/office/officeart/2016/7/layout/VerticalHollowActionList"/>
    <dgm:cxn modelId="{C79858A6-C560-420F-BE71-35C0AE656A16}" type="presParOf" srcId="{E1C20CDB-0E2A-422C-A734-21FF7C4E2D91}" destId="{F919BCE4-1946-4C2A-926B-74888AFA324B}" srcOrd="4" destOrd="0" presId="urn:microsoft.com/office/officeart/2016/7/layout/VerticalHollowActionList"/>
    <dgm:cxn modelId="{061F11D3-1A06-45E1-8384-775B6FEAACAB}" type="presParOf" srcId="{F919BCE4-1946-4C2A-926B-74888AFA324B}" destId="{4CA18F16-D81D-4E0D-BC29-0F05AB698375}" srcOrd="0" destOrd="0" presId="urn:microsoft.com/office/officeart/2016/7/layout/VerticalHollowActionList"/>
    <dgm:cxn modelId="{460026A7-BD32-4F50-B5D3-70E9D3294A77}" type="presParOf" srcId="{F919BCE4-1946-4C2A-926B-74888AFA324B}" destId="{B67AC720-BA5F-4E20-AD09-C7886DDF74D5}" srcOrd="1" destOrd="0" presId="urn:microsoft.com/office/officeart/2016/7/layout/VerticalHollowActionList"/>
    <dgm:cxn modelId="{9EF5D32D-5CE8-42BD-9A39-3F04C4985F51}" type="presParOf" srcId="{E1C20CDB-0E2A-422C-A734-21FF7C4E2D91}" destId="{75D3562D-D3CB-41F2-BE1A-16D54B54C3FA}" srcOrd="5" destOrd="0" presId="urn:microsoft.com/office/officeart/2016/7/layout/VerticalHollowActionList"/>
    <dgm:cxn modelId="{3E5F30BD-66AB-4AEC-A807-A3FADDD3A0A5}" type="presParOf" srcId="{E1C20CDB-0E2A-422C-A734-21FF7C4E2D91}" destId="{43AE3037-4C57-481E-B8D8-1FC8F9E374AB}" srcOrd="6" destOrd="0" presId="urn:microsoft.com/office/officeart/2016/7/layout/VerticalHollowActionList"/>
    <dgm:cxn modelId="{F120BEB0-FE2D-452C-B4F0-DAFAA39CC3F1}" type="presParOf" srcId="{43AE3037-4C57-481E-B8D8-1FC8F9E374AB}" destId="{65021A01-091A-445F-818C-8332A9435F56}" srcOrd="0" destOrd="0" presId="urn:microsoft.com/office/officeart/2016/7/layout/VerticalHollowActionList"/>
    <dgm:cxn modelId="{097A45FE-CAEC-4C4C-9BE9-959DBC5882C2}" type="presParOf" srcId="{43AE3037-4C57-481E-B8D8-1FC8F9E374AB}" destId="{AA8543FC-FA98-4AB6-ABED-412143971BE5}"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A7763D-BF7B-43EA-AFBF-7BF448BF4629}" type="doc">
      <dgm:prSet loTypeId="urn:microsoft.com/office/officeart/2016/7/layout/VerticalHollowActionList" loCatId="List" qsTypeId="urn:microsoft.com/office/officeart/2005/8/quickstyle/simple1" qsCatId="simple" csTypeId="urn:microsoft.com/office/officeart/2005/8/colors/accent0_2" csCatId="mainScheme" phldr="1"/>
      <dgm:spPr/>
      <dgm:t>
        <a:bodyPr/>
        <a:lstStyle/>
        <a:p>
          <a:endParaRPr lang="en-US"/>
        </a:p>
      </dgm:t>
    </dgm:pt>
    <dgm:pt modelId="{6AD219D2-C7AC-4EB3-826A-4758CBA991CD}">
      <dgm:prSet/>
      <dgm:spPr/>
      <dgm:t>
        <a:bodyPr/>
        <a:lstStyle/>
        <a:p>
          <a:r>
            <a:rPr lang="en-US" dirty="0"/>
            <a:t>Error 1</a:t>
          </a:r>
        </a:p>
      </dgm:t>
    </dgm:pt>
    <dgm:pt modelId="{50DC9A61-CD27-435D-B97B-A9B5B86EA1A7}" type="parTrans" cxnId="{0CEF1486-5F65-4A15-BFC8-D19D03486957}">
      <dgm:prSet/>
      <dgm:spPr/>
      <dgm:t>
        <a:bodyPr/>
        <a:lstStyle/>
        <a:p>
          <a:endParaRPr lang="en-US"/>
        </a:p>
      </dgm:t>
    </dgm:pt>
    <dgm:pt modelId="{90E36602-3041-4138-98D7-895220803C8B}" type="sibTrans" cxnId="{0CEF1486-5F65-4A15-BFC8-D19D03486957}">
      <dgm:prSet/>
      <dgm:spPr/>
      <dgm:t>
        <a:bodyPr/>
        <a:lstStyle/>
        <a:p>
          <a:endParaRPr lang="en-US"/>
        </a:p>
      </dgm:t>
    </dgm:pt>
    <dgm:pt modelId="{17DC5BFA-1A27-4F59-9FA8-DFDD07FFDE46}">
      <dgm:prSet/>
      <dgm:spPr/>
      <dgm:t>
        <a:bodyPr/>
        <a:lstStyle/>
        <a:p>
          <a:r>
            <a:rPr lang="en-US" dirty="0"/>
            <a:t>While waiting for the request, other kinds of data were received.</a:t>
          </a:r>
        </a:p>
      </dgm:t>
    </dgm:pt>
    <dgm:pt modelId="{1BE24F01-BB1F-43F4-93AC-41364A7C72EC}" type="parTrans" cxnId="{6441C861-2C0D-4BC4-B81B-837F5F02719D}">
      <dgm:prSet/>
      <dgm:spPr/>
      <dgm:t>
        <a:bodyPr/>
        <a:lstStyle/>
        <a:p>
          <a:endParaRPr lang="en-US"/>
        </a:p>
      </dgm:t>
    </dgm:pt>
    <dgm:pt modelId="{C459FC9F-224D-40EC-8ABD-99874EFD6B3C}" type="sibTrans" cxnId="{6441C861-2C0D-4BC4-B81B-837F5F02719D}">
      <dgm:prSet/>
      <dgm:spPr/>
      <dgm:t>
        <a:bodyPr/>
        <a:lstStyle/>
        <a:p>
          <a:endParaRPr lang="en-US"/>
        </a:p>
      </dgm:t>
    </dgm:pt>
    <dgm:pt modelId="{198E78BD-10FE-4CD9-9502-F260F19D9D71}">
      <dgm:prSet/>
      <dgm:spPr/>
      <dgm:t>
        <a:bodyPr/>
        <a:lstStyle/>
        <a:p>
          <a:r>
            <a:rPr lang="en-US" dirty="0"/>
            <a:t>Sol: discard the packets and back to beginning</a:t>
          </a:r>
        </a:p>
      </dgm:t>
    </dgm:pt>
    <dgm:pt modelId="{D88A84FB-A09B-471D-AB01-192E085B4727}" type="parTrans" cxnId="{6313AA02-2807-4D76-A0E3-04AAEFFAF7FE}">
      <dgm:prSet/>
      <dgm:spPr/>
      <dgm:t>
        <a:bodyPr/>
        <a:lstStyle/>
        <a:p>
          <a:endParaRPr lang="en-US"/>
        </a:p>
      </dgm:t>
    </dgm:pt>
    <dgm:pt modelId="{E56276CF-2AA4-4E70-9D5E-02A9FF899B64}" type="sibTrans" cxnId="{6313AA02-2807-4D76-A0E3-04AAEFFAF7FE}">
      <dgm:prSet/>
      <dgm:spPr/>
      <dgm:t>
        <a:bodyPr/>
        <a:lstStyle/>
        <a:p>
          <a:endParaRPr lang="en-US"/>
        </a:p>
      </dgm:t>
    </dgm:pt>
    <dgm:pt modelId="{FA2E1C8E-6B66-4A96-A872-BA2DD6958BB8}">
      <dgm:prSet/>
      <dgm:spPr/>
      <dgm:t>
        <a:bodyPr/>
        <a:lstStyle/>
        <a:p>
          <a:r>
            <a:rPr lang="en-US" dirty="0"/>
            <a:t>Error 2</a:t>
          </a:r>
        </a:p>
      </dgm:t>
    </dgm:pt>
    <dgm:pt modelId="{1115D0C6-56AD-4AC6-BD36-14A2CB7E1C70}" type="parTrans" cxnId="{85519624-63D0-4513-B561-FD8FC0607B84}">
      <dgm:prSet/>
      <dgm:spPr/>
      <dgm:t>
        <a:bodyPr/>
        <a:lstStyle/>
        <a:p>
          <a:endParaRPr lang="en-US"/>
        </a:p>
      </dgm:t>
    </dgm:pt>
    <dgm:pt modelId="{5B2AA378-1189-41C7-ABAE-864BB441A1E0}" type="sibTrans" cxnId="{85519624-63D0-4513-B561-FD8FC0607B84}">
      <dgm:prSet/>
      <dgm:spPr/>
      <dgm:t>
        <a:bodyPr/>
        <a:lstStyle/>
        <a:p>
          <a:endParaRPr lang="en-US"/>
        </a:p>
      </dgm:t>
    </dgm:pt>
    <dgm:pt modelId="{AFDA3119-223A-4C2A-934D-37E7093935AB}">
      <dgm:prSet/>
      <dgm:spPr/>
      <dgm:t>
        <a:bodyPr/>
        <a:lstStyle/>
        <a:p>
          <a:r>
            <a:rPr lang="en-US" dirty="0"/>
            <a:t>While waiting for the verification packet, other kinds of data were received.</a:t>
          </a:r>
        </a:p>
      </dgm:t>
    </dgm:pt>
    <dgm:pt modelId="{5863F35F-1B86-4B56-9506-8ABA91396A78}" type="parTrans" cxnId="{F93EDE11-1A66-4296-8F55-FAD1C39F47CD}">
      <dgm:prSet/>
      <dgm:spPr/>
      <dgm:t>
        <a:bodyPr/>
        <a:lstStyle/>
        <a:p>
          <a:endParaRPr lang="en-US"/>
        </a:p>
      </dgm:t>
    </dgm:pt>
    <dgm:pt modelId="{83744CE3-0E03-4769-8CA3-052466675CFA}" type="sibTrans" cxnId="{F93EDE11-1A66-4296-8F55-FAD1C39F47CD}">
      <dgm:prSet/>
      <dgm:spPr/>
      <dgm:t>
        <a:bodyPr/>
        <a:lstStyle/>
        <a:p>
          <a:endParaRPr lang="en-US"/>
        </a:p>
      </dgm:t>
    </dgm:pt>
    <dgm:pt modelId="{14464EC5-8A18-4196-BF98-309C7C952914}">
      <dgm:prSet/>
      <dgm:spPr/>
      <dgm:t>
        <a:bodyPr/>
        <a:lstStyle/>
        <a:p>
          <a:r>
            <a:rPr lang="en-US" dirty="0"/>
            <a:t>Sol: discard the packets and continue to wait for the execution results</a:t>
          </a:r>
        </a:p>
      </dgm:t>
    </dgm:pt>
    <dgm:pt modelId="{DE22F134-59A2-4CFD-AC00-9CB4E726ED2F}" type="parTrans" cxnId="{AB9D5A5E-DF01-4A89-A092-E09DF7FD0EE0}">
      <dgm:prSet/>
      <dgm:spPr/>
      <dgm:t>
        <a:bodyPr/>
        <a:lstStyle/>
        <a:p>
          <a:endParaRPr lang="en-US"/>
        </a:p>
      </dgm:t>
    </dgm:pt>
    <dgm:pt modelId="{8115F1BD-C3B8-4D7D-893E-A3945B189EED}" type="sibTrans" cxnId="{AB9D5A5E-DF01-4A89-A092-E09DF7FD0EE0}">
      <dgm:prSet/>
      <dgm:spPr/>
      <dgm:t>
        <a:bodyPr/>
        <a:lstStyle/>
        <a:p>
          <a:endParaRPr lang="en-US"/>
        </a:p>
      </dgm:t>
    </dgm:pt>
    <dgm:pt modelId="{E1C20CDB-0E2A-422C-A734-21FF7C4E2D91}" type="pres">
      <dgm:prSet presAssocID="{BFA7763D-BF7B-43EA-AFBF-7BF448BF4629}" presName="Name0" presStyleCnt="0">
        <dgm:presLayoutVars>
          <dgm:dir/>
          <dgm:animLvl val="lvl"/>
          <dgm:resizeHandles val="exact"/>
        </dgm:presLayoutVars>
      </dgm:prSet>
      <dgm:spPr/>
    </dgm:pt>
    <dgm:pt modelId="{F42BC17B-C9FA-4AEB-9403-B99BE8B264F6}" type="pres">
      <dgm:prSet presAssocID="{6AD219D2-C7AC-4EB3-826A-4758CBA991CD}" presName="linNode" presStyleCnt="0"/>
      <dgm:spPr/>
    </dgm:pt>
    <dgm:pt modelId="{8505C811-ACE7-4844-87E4-3257D6BDBE90}" type="pres">
      <dgm:prSet presAssocID="{6AD219D2-C7AC-4EB3-826A-4758CBA991CD}" presName="parentText" presStyleLbl="solidFgAcc1" presStyleIdx="0" presStyleCnt="2">
        <dgm:presLayoutVars>
          <dgm:chMax val="1"/>
          <dgm:bulletEnabled/>
        </dgm:presLayoutVars>
      </dgm:prSet>
      <dgm:spPr/>
    </dgm:pt>
    <dgm:pt modelId="{86C3DFB6-CEA7-4CDA-AFF1-3801545CD590}" type="pres">
      <dgm:prSet presAssocID="{6AD219D2-C7AC-4EB3-826A-4758CBA991CD}" presName="descendantText" presStyleLbl="alignNode1" presStyleIdx="0" presStyleCnt="2">
        <dgm:presLayoutVars>
          <dgm:bulletEnabled/>
        </dgm:presLayoutVars>
      </dgm:prSet>
      <dgm:spPr/>
    </dgm:pt>
    <dgm:pt modelId="{3E7BFDBE-F9D6-4D45-AD8C-622FBD453C1B}" type="pres">
      <dgm:prSet presAssocID="{90E36602-3041-4138-98D7-895220803C8B}" presName="sp" presStyleCnt="0"/>
      <dgm:spPr/>
    </dgm:pt>
    <dgm:pt modelId="{9E34DACC-F491-4C2B-B32F-A9A62E3D46C0}" type="pres">
      <dgm:prSet presAssocID="{FA2E1C8E-6B66-4A96-A872-BA2DD6958BB8}" presName="linNode" presStyleCnt="0"/>
      <dgm:spPr/>
    </dgm:pt>
    <dgm:pt modelId="{CE1C575E-18FF-45DE-BFB7-7E33091FD6C2}" type="pres">
      <dgm:prSet presAssocID="{FA2E1C8E-6B66-4A96-A872-BA2DD6958BB8}" presName="parentText" presStyleLbl="solidFgAcc1" presStyleIdx="1" presStyleCnt="2">
        <dgm:presLayoutVars>
          <dgm:chMax val="1"/>
          <dgm:bulletEnabled/>
        </dgm:presLayoutVars>
      </dgm:prSet>
      <dgm:spPr/>
    </dgm:pt>
    <dgm:pt modelId="{EE43C39A-5FC5-47BE-8D22-6E309E651BE5}" type="pres">
      <dgm:prSet presAssocID="{FA2E1C8E-6B66-4A96-A872-BA2DD6958BB8}" presName="descendantText" presStyleLbl="alignNode1" presStyleIdx="1" presStyleCnt="2">
        <dgm:presLayoutVars>
          <dgm:bulletEnabled/>
        </dgm:presLayoutVars>
      </dgm:prSet>
      <dgm:spPr/>
    </dgm:pt>
  </dgm:ptLst>
  <dgm:cxnLst>
    <dgm:cxn modelId="{6313AA02-2807-4D76-A0E3-04AAEFFAF7FE}" srcId="{17DC5BFA-1A27-4F59-9FA8-DFDD07FFDE46}" destId="{198E78BD-10FE-4CD9-9502-F260F19D9D71}" srcOrd="0" destOrd="0" parTransId="{D88A84FB-A09B-471D-AB01-192E085B4727}" sibTransId="{E56276CF-2AA4-4E70-9D5E-02A9FF899B64}"/>
    <dgm:cxn modelId="{80DAE902-B5EE-41F7-AE5D-3E3C7866E0AC}" type="presOf" srcId="{14464EC5-8A18-4196-BF98-309C7C952914}" destId="{EE43C39A-5FC5-47BE-8D22-6E309E651BE5}" srcOrd="0" destOrd="1" presId="urn:microsoft.com/office/officeart/2016/7/layout/VerticalHollowActionList"/>
    <dgm:cxn modelId="{F93EDE11-1A66-4296-8F55-FAD1C39F47CD}" srcId="{FA2E1C8E-6B66-4A96-A872-BA2DD6958BB8}" destId="{AFDA3119-223A-4C2A-934D-37E7093935AB}" srcOrd="0" destOrd="0" parTransId="{5863F35F-1B86-4B56-9506-8ABA91396A78}" sibTransId="{83744CE3-0E03-4769-8CA3-052466675CFA}"/>
    <dgm:cxn modelId="{85519624-63D0-4513-B561-FD8FC0607B84}" srcId="{BFA7763D-BF7B-43EA-AFBF-7BF448BF4629}" destId="{FA2E1C8E-6B66-4A96-A872-BA2DD6958BB8}" srcOrd="1" destOrd="0" parTransId="{1115D0C6-56AD-4AC6-BD36-14A2CB7E1C70}" sibTransId="{5B2AA378-1189-41C7-ABAE-864BB441A1E0}"/>
    <dgm:cxn modelId="{AB9D5A5E-DF01-4A89-A092-E09DF7FD0EE0}" srcId="{AFDA3119-223A-4C2A-934D-37E7093935AB}" destId="{14464EC5-8A18-4196-BF98-309C7C952914}" srcOrd="0" destOrd="0" parTransId="{DE22F134-59A2-4CFD-AC00-9CB4E726ED2F}" sibTransId="{8115F1BD-C3B8-4D7D-893E-A3945B189EED}"/>
    <dgm:cxn modelId="{6441C861-2C0D-4BC4-B81B-837F5F02719D}" srcId="{6AD219D2-C7AC-4EB3-826A-4758CBA991CD}" destId="{17DC5BFA-1A27-4F59-9FA8-DFDD07FFDE46}" srcOrd="0" destOrd="0" parTransId="{1BE24F01-BB1F-43F4-93AC-41364A7C72EC}" sibTransId="{C459FC9F-224D-40EC-8ABD-99874EFD6B3C}"/>
    <dgm:cxn modelId="{D23BC164-4A90-4022-A823-CB520B418848}" type="presOf" srcId="{BFA7763D-BF7B-43EA-AFBF-7BF448BF4629}" destId="{E1C20CDB-0E2A-422C-A734-21FF7C4E2D91}" srcOrd="0" destOrd="0" presId="urn:microsoft.com/office/officeart/2016/7/layout/VerticalHollowActionList"/>
    <dgm:cxn modelId="{14EA2E7C-A88C-4116-AAFB-41C0AC2A5072}" type="presOf" srcId="{AFDA3119-223A-4C2A-934D-37E7093935AB}" destId="{EE43C39A-5FC5-47BE-8D22-6E309E651BE5}" srcOrd="0" destOrd="0" presId="urn:microsoft.com/office/officeart/2016/7/layout/VerticalHollowActionList"/>
    <dgm:cxn modelId="{0CEF1486-5F65-4A15-BFC8-D19D03486957}" srcId="{BFA7763D-BF7B-43EA-AFBF-7BF448BF4629}" destId="{6AD219D2-C7AC-4EB3-826A-4758CBA991CD}" srcOrd="0" destOrd="0" parTransId="{50DC9A61-CD27-435D-B97B-A9B5B86EA1A7}" sibTransId="{90E36602-3041-4138-98D7-895220803C8B}"/>
    <dgm:cxn modelId="{4DF007A5-5850-400F-BE27-162CC39DBD06}" type="presOf" srcId="{198E78BD-10FE-4CD9-9502-F260F19D9D71}" destId="{86C3DFB6-CEA7-4CDA-AFF1-3801545CD590}" srcOrd="0" destOrd="1" presId="urn:microsoft.com/office/officeart/2016/7/layout/VerticalHollowActionList"/>
    <dgm:cxn modelId="{6E44A5A9-7DA9-430C-872E-2EE10A4AC28B}" type="presOf" srcId="{FA2E1C8E-6B66-4A96-A872-BA2DD6958BB8}" destId="{CE1C575E-18FF-45DE-BFB7-7E33091FD6C2}" srcOrd="0" destOrd="0" presId="urn:microsoft.com/office/officeart/2016/7/layout/VerticalHollowActionList"/>
    <dgm:cxn modelId="{44D84BF3-F879-4CD7-8958-0BE183230171}" type="presOf" srcId="{17DC5BFA-1A27-4F59-9FA8-DFDD07FFDE46}" destId="{86C3DFB6-CEA7-4CDA-AFF1-3801545CD590}" srcOrd="0" destOrd="0" presId="urn:microsoft.com/office/officeart/2016/7/layout/VerticalHollowActionList"/>
    <dgm:cxn modelId="{15FC99FA-1CA3-486F-B7F3-E505A9B6BE70}" type="presOf" srcId="{6AD219D2-C7AC-4EB3-826A-4758CBA991CD}" destId="{8505C811-ACE7-4844-87E4-3257D6BDBE90}" srcOrd="0" destOrd="0" presId="urn:microsoft.com/office/officeart/2016/7/layout/VerticalHollowActionList"/>
    <dgm:cxn modelId="{949AC8A0-8079-4D55-8E48-90409A819B80}" type="presParOf" srcId="{E1C20CDB-0E2A-422C-A734-21FF7C4E2D91}" destId="{F42BC17B-C9FA-4AEB-9403-B99BE8B264F6}" srcOrd="0" destOrd="0" presId="urn:microsoft.com/office/officeart/2016/7/layout/VerticalHollowActionList"/>
    <dgm:cxn modelId="{82881A7A-4472-4D9C-B9C3-0CEF6E92394A}" type="presParOf" srcId="{F42BC17B-C9FA-4AEB-9403-B99BE8B264F6}" destId="{8505C811-ACE7-4844-87E4-3257D6BDBE90}" srcOrd="0" destOrd="0" presId="urn:microsoft.com/office/officeart/2016/7/layout/VerticalHollowActionList"/>
    <dgm:cxn modelId="{D1375978-E9D7-40BA-81E4-73CB0DEB6E29}" type="presParOf" srcId="{F42BC17B-C9FA-4AEB-9403-B99BE8B264F6}" destId="{86C3DFB6-CEA7-4CDA-AFF1-3801545CD590}" srcOrd="1" destOrd="0" presId="urn:microsoft.com/office/officeart/2016/7/layout/VerticalHollowActionList"/>
    <dgm:cxn modelId="{8F9EEED1-0721-4B17-84B9-09873B4C3FF4}" type="presParOf" srcId="{E1C20CDB-0E2A-422C-A734-21FF7C4E2D91}" destId="{3E7BFDBE-F9D6-4D45-AD8C-622FBD453C1B}" srcOrd="1" destOrd="0" presId="urn:microsoft.com/office/officeart/2016/7/layout/VerticalHollowActionList"/>
    <dgm:cxn modelId="{907D15ED-8DAE-443E-A907-981DCB1040EC}" type="presParOf" srcId="{E1C20CDB-0E2A-422C-A734-21FF7C4E2D91}" destId="{9E34DACC-F491-4C2B-B32F-A9A62E3D46C0}" srcOrd="2" destOrd="0" presId="urn:microsoft.com/office/officeart/2016/7/layout/VerticalHollowActionList"/>
    <dgm:cxn modelId="{8FD46243-D251-4275-945F-D23110714F6D}" type="presParOf" srcId="{9E34DACC-F491-4C2B-B32F-A9A62E3D46C0}" destId="{CE1C575E-18FF-45DE-BFB7-7E33091FD6C2}" srcOrd="0" destOrd="0" presId="urn:microsoft.com/office/officeart/2016/7/layout/VerticalHollowActionList"/>
    <dgm:cxn modelId="{0A4E5690-AE00-4D30-8A32-A04E970E6571}" type="presParOf" srcId="{9E34DACC-F491-4C2B-B32F-A9A62E3D46C0}" destId="{EE43C39A-5FC5-47BE-8D22-6E309E651BE5}"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D39262-F83D-4C7F-A1E9-49AE3C8262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1FC5C68-C2AB-4409-8B0D-F1D53393AB9D}">
      <dgm:prSet custT="1"/>
      <dgm:spPr/>
      <dgm:t>
        <a:bodyPr/>
        <a:lstStyle/>
        <a:p>
          <a:pPr>
            <a:lnSpc>
              <a:spcPct val="100000"/>
            </a:lnSpc>
          </a:pPr>
          <a:r>
            <a:rPr lang="en-SG" sz="2400" dirty="0"/>
            <a:t>Ray + UDP</a:t>
          </a:r>
          <a:endParaRPr lang="en-US" sz="2400" dirty="0"/>
        </a:p>
      </dgm:t>
    </dgm:pt>
    <dgm:pt modelId="{E531F072-BC0A-42E7-ADBB-93CCDF24978F}" type="parTrans" cxnId="{545519EE-388D-4553-AC95-8AED3BF35B30}">
      <dgm:prSet/>
      <dgm:spPr/>
      <dgm:t>
        <a:bodyPr/>
        <a:lstStyle/>
        <a:p>
          <a:endParaRPr lang="en-US"/>
        </a:p>
      </dgm:t>
    </dgm:pt>
    <dgm:pt modelId="{8D76703B-1CCF-4D4A-93AF-73795A9DEB51}" type="sibTrans" cxnId="{545519EE-388D-4553-AC95-8AED3BF35B30}">
      <dgm:prSet/>
      <dgm:spPr/>
      <dgm:t>
        <a:bodyPr/>
        <a:lstStyle/>
        <a:p>
          <a:endParaRPr lang="en-US"/>
        </a:p>
      </dgm:t>
    </dgm:pt>
    <dgm:pt modelId="{465AAD6D-AE70-468F-AE20-7289D74857F0}">
      <dgm:prSet custT="1"/>
      <dgm:spPr/>
      <dgm:t>
        <a:bodyPr/>
        <a:lstStyle/>
        <a:p>
          <a:pPr>
            <a:lnSpc>
              <a:spcPct val="100000"/>
            </a:lnSpc>
          </a:pPr>
          <a:r>
            <a:rPr lang="en-US" sz="2400" dirty="0">
              <a:solidFill>
                <a:schemeClr val="tx1"/>
              </a:solidFill>
            </a:rPr>
            <a:t>HTTP + UDP</a:t>
          </a:r>
          <a:endParaRPr lang="en-US" sz="2400" dirty="0"/>
        </a:p>
      </dgm:t>
    </dgm:pt>
    <dgm:pt modelId="{EF5FAB44-45BE-4BFF-9EE9-1C03BBF920D5}" type="parTrans" cxnId="{1BB335F4-7ABE-43AC-B27C-2C6AA11AA2EE}">
      <dgm:prSet/>
      <dgm:spPr/>
      <dgm:t>
        <a:bodyPr/>
        <a:lstStyle/>
        <a:p>
          <a:endParaRPr lang="en-US"/>
        </a:p>
      </dgm:t>
    </dgm:pt>
    <dgm:pt modelId="{E99F2B58-A4E2-41D2-8DC6-6A9B908C9FA0}" type="sibTrans" cxnId="{1BB335F4-7ABE-43AC-B27C-2C6AA11AA2EE}">
      <dgm:prSet/>
      <dgm:spPr/>
      <dgm:t>
        <a:bodyPr/>
        <a:lstStyle/>
        <a:p>
          <a:endParaRPr lang="en-US"/>
        </a:p>
      </dgm:t>
    </dgm:pt>
    <dgm:pt modelId="{CDEA7A18-4EF8-4527-9465-C7AE4121F099}">
      <dgm:prSet custT="1"/>
      <dgm:spPr/>
      <dgm:t>
        <a:bodyPr/>
        <a:lstStyle/>
        <a:p>
          <a:pPr>
            <a:lnSpc>
              <a:spcPct val="100000"/>
            </a:lnSpc>
          </a:pPr>
          <a:r>
            <a:rPr lang="en-SG" sz="2400" dirty="0"/>
            <a:t>T</a:t>
          </a:r>
          <a:r>
            <a:rPr lang="en-US" sz="2400" dirty="0"/>
            <a:t>ask execution</a:t>
          </a:r>
        </a:p>
      </dgm:t>
    </dgm:pt>
    <dgm:pt modelId="{0DCC7EDA-F975-44F2-B623-0CB99825E910}" type="parTrans" cxnId="{6917163F-9FBA-4F03-9DBF-4C196FAE3EAB}">
      <dgm:prSet/>
      <dgm:spPr/>
      <dgm:t>
        <a:bodyPr/>
        <a:lstStyle/>
        <a:p>
          <a:endParaRPr lang="zh-CN" altLang="en-US"/>
        </a:p>
      </dgm:t>
    </dgm:pt>
    <dgm:pt modelId="{C2AA85B6-1C4C-4988-AF54-69A4E27CCF93}" type="sibTrans" cxnId="{6917163F-9FBA-4F03-9DBF-4C196FAE3EAB}">
      <dgm:prSet/>
      <dgm:spPr/>
      <dgm:t>
        <a:bodyPr/>
        <a:lstStyle/>
        <a:p>
          <a:endParaRPr lang="zh-CN" altLang="en-US"/>
        </a:p>
      </dgm:t>
    </dgm:pt>
    <dgm:pt modelId="{FE0422EB-EA44-4B5A-8637-F35E386C99BB}" type="pres">
      <dgm:prSet presAssocID="{4FD39262-F83D-4C7F-A1E9-49AE3C8262CF}" presName="root" presStyleCnt="0">
        <dgm:presLayoutVars>
          <dgm:dir/>
          <dgm:resizeHandles val="exact"/>
        </dgm:presLayoutVars>
      </dgm:prSet>
      <dgm:spPr/>
    </dgm:pt>
    <dgm:pt modelId="{27831E80-EF10-4AB5-9BF0-AF484CF440DF}" type="pres">
      <dgm:prSet presAssocID="{41FC5C68-C2AB-4409-8B0D-F1D53393AB9D}" presName="compNode" presStyleCnt="0"/>
      <dgm:spPr/>
    </dgm:pt>
    <dgm:pt modelId="{08B580A8-6AFA-41AC-8648-CE29E70CE03A}" type="pres">
      <dgm:prSet presAssocID="{41FC5C68-C2AB-4409-8B0D-F1D53393AB9D}" presName="bgRect" presStyleLbl="bgShp" presStyleIdx="0" presStyleCnt="3"/>
      <dgm:spPr/>
    </dgm:pt>
    <dgm:pt modelId="{9D242557-ED31-4AEF-8A9C-E393EE92EE4C}" type="pres">
      <dgm:prSet presAssocID="{41FC5C68-C2AB-4409-8B0D-F1D53393AB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ED9FED51-3761-4A67-95FE-A561152DD33C}" type="pres">
      <dgm:prSet presAssocID="{41FC5C68-C2AB-4409-8B0D-F1D53393AB9D}" presName="spaceRect" presStyleCnt="0"/>
      <dgm:spPr/>
    </dgm:pt>
    <dgm:pt modelId="{6917D38B-AEF2-485F-B7C1-E8317462D0D2}" type="pres">
      <dgm:prSet presAssocID="{41FC5C68-C2AB-4409-8B0D-F1D53393AB9D}" presName="parTx" presStyleLbl="revTx" presStyleIdx="0" presStyleCnt="3">
        <dgm:presLayoutVars>
          <dgm:chMax val="0"/>
          <dgm:chPref val="0"/>
        </dgm:presLayoutVars>
      </dgm:prSet>
      <dgm:spPr/>
    </dgm:pt>
    <dgm:pt modelId="{43DBBCB3-F681-4EF6-8570-ED6BD4F61C3E}" type="pres">
      <dgm:prSet presAssocID="{8D76703B-1CCF-4D4A-93AF-73795A9DEB51}" presName="sibTrans" presStyleCnt="0"/>
      <dgm:spPr/>
    </dgm:pt>
    <dgm:pt modelId="{096FF7DD-22E5-43CF-A12F-997DDFEC4D3F}" type="pres">
      <dgm:prSet presAssocID="{465AAD6D-AE70-468F-AE20-7289D74857F0}" presName="compNode" presStyleCnt="0"/>
      <dgm:spPr/>
    </dgm:pt>
    <dgm:pt modelId="{06750973-6C35-4D69-A313-FD9933459525}" type="pres">
      <dgm:prSet presAssocID="{465AAD6D-AE70-468F-AE20-7289D74857F0}" presName="bgRect" presStyleLbl="bgShp" presStyleIdx="1" presStyleCnt="3"/>
      <dgm:spPr/>
    </dgm:pt>
    <dgm:pt modelId="{A32A9979-5035-4838-9A22-15F18E6F3014}" type="pres">
      <dgm:prSet presAssocID="{465AAD6D-AE70-468F-AE20-7289D74857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924728AC-315C-4CEC-B255-58A75D8DEAE5}" type="pres">
      <dgm:prSet presAssocID="{465AAD6D-AE70-468F-AE20-7289D74857F0}" presName="spaceRect" presStyleCnt="0"/>
      <dgm:spPr/>
    </dgm:pt>
    <dgm:pt modelId="{ED2B3A4C-A17B-48DD-BA45-76E4884D1706}" type="pres">
      <dgm:prSet presAssocID="{465AAD6D-AE70-468F-AE20-7289D74857F0}" presName="parTx" presStyleLbl="revTx" presStyleIdx="1" presStyleCnt="3">
        <dgm:presLayoutVars>
          <dgm:chMax val="0"/>
          <dgm:chPref val="0"/>
        </dgm:presLayoutVars>
      </dgm:prSet>
      <dgm:spPr/>
    </dgm:pt>
    <dgm:pt modelId="{D838CB37-6E34-462C-BFD0-34035CBDC413}" type="pres">
      <dgm:prSet presAssocID="{E99F2B58-A4E2-41D2-8DC6-6A9B908C9FA0}" presName="sibTrans" presStyleCnt="0"/>
      <dgm:spPr/>
    </dgm:pt>
    <dgm:pt modelId="{1417F3A7-0B50-469D-8539-293FDF2B6AAF}" type="pres">
      <dgm:prSet presAssocID="{CDEA7A18-4EF8-4527-9465-C7AE4121F099}" presName="compNode" presStyleCnt="0"/>
      <dgm:spPr/>
    </dgm:pt>
    <dgm:pt modelId="{BA12C7FC-7F41-4FBF-B300-4DCE985C356C}" type="pres">
      <dgm:prSet presAssocID="{CDEA7A18-4EF8-4527-9465-C7AE4121F099}" presName="bgRect" presStyleLbl="bgShp" presStyleIdx="2" presStyleCnt="3"/>
      <dgm:spPr/>
    </dgm:pt>
    <dgm:pt modelId="{2493F9E0-8396-449A-9A20-E5B658340077}" type="pres">
      <dgm:prSet presAssocID="{CDEA7A18-4EF8-4527-9465-C7AE4121F0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ayers Design outline"/>
        </a:ext>
      </dgm:extLst>
    </dgm:pt>
    <dgm:pt modelId="{CB2050BE-9B7D-44B6-90F0-56DA7FDEA5A3}" type="pres">
      <dgm:prSet presAssocID="{CDEA7A18-4EF8-4527-9465-C7AE4121F099}" presName="spaceRect" presStyleCnt="0"/>
      <dgm:spPr/>
    </dgm:pt>
    <dgm:pt modelId="{26643640-97AF-4653-9C10-2DA88105F5BF}" type="pres">
      <dgm:prSet presAssocID="{CDEA7A18-4EF8-4527-9465-C7AE4121F099}" presName="parTx" presStyleLbl="revTx" presStyleIdx="2" presStyleCnt="3">
        <dgm:presLayoutVars>
          <dgm:chMax val="0"/>
          <dgm:chPref val="0"/>
        </dgm:presLayoutVars>
      </dgm:prSet>
      <dgm:spPr/>
    </dgm:pt>
  </dgm:ptLst>
  <dgm:cxnLst>
    <dgm:cxn modelId="{6917163F-9FBA-4F03-9DBF-4C196FAE3EAB}" srcId="{4FD39262-F83D-4C7F-A1E9-49AE3C8262CF}" destId="{CDEA7A18-4EF8-4527-9465-C7AE4121F099}" srcOrd="2" destOrd="0" parTransId="{0DCC7EDA-F975-44F2-B623-0CB99825E910}" sibTransId="{C2AA85B6-1C4C-4988-AF54-69A4E27CCF93}"/>
    <dgm:cxn modelId="{8944D14B-3D7C-46BC-BAD9-571259781906}" type="presOf" srcId="{41FC5C68-C2AB-4409-8B0D-F1D53393AB9D}" destId="{6917D38B-AEF2-485F-B7C1-E8317462D0D2}" srcOrd="0" destOrd="0" presId="urn:microsoft.com/office/officeart/2018/2/layout/IconVerticalSolidList"/>
    <dgm:cxn modelId="{3711DA6F-E998-4751-ACB1-5A1ED9CE2C1F}" type="presOf" srcId="{CDEA7A18-4EF8-4527-9465-C7AE4121F099}" destId="{26643640-97AF-4653-9C10-2DA88105F5BF}" srcOrd="0" destOrd="0" presId="urn:microsoft.com/office/officeart/2018/2/layout/IconVerticalSolidList"/>
    <dgm:cxn modelId="{BA75E1AD-2E8D-4A15-9702-DE774FFE08C1}" type="presOf" srcId="{4FD39262-F83D-4C7F-A1E9-49AE3C8262CF}" destId="{FE0422EB-EA44-4B5A-8637-F35E386C99BB}" srcOrd="0" destOrd="0" presId="urn:microsoft.com/office/officeart/2018/2/layout/IconVerticalSolidList"/>
    <dgm:cxn modelId="{545519EE-388D-4553-AC95-8AED3BF35B30}" srcId="{4FD39262-F83D-4C7F-A1E9-49AE3C8262CF}" destId="{41FC5C68-C2AB-4409-8B0D-F1D53393AB9D}" srcOrd="0" destOrd="0" parTransId="{E531F072-BC0A-42E7-ADBB-93CCDF24978F}" sibTransId="{8D76703B-1CCF-4D4A-93AF-73795A9DEB51}"/>
    <dgm:cxn modelId="{1BB335F4-7ABE-43AC-B27C-2C6AA11AA2EE}" srcId="{4FD39262-F83D-4C7F-A1E9-49AE3C8262CF}" destId="{465AAD6D-AE70-468F-AE20-7289D74857F0}" srcOrd="1" destOrd="0" parTransId="{EF5FAB44-45BE-4BFF-9EE9-1C03BBF920D5}" sibTransId="{E99F2B58-A4E2-41D2-8DC6-6A9B908C9FA0}"/>
    <dgm:cxn modelId="{BC78B8F6-1A4E-4C39-AA9D-0112B3F7296E}" type="presOf" srcId="{465AAD6D-AE70-468F-AE20-7289D74857F0}" destId="{ED2B3A4C-A17B-48DD-BA45-76E4884D1706}" srcOrd="0" destOrd="0" presId="urn:microsoft.com/office/officeart/2018/2/layout/IconVerticalSolidList"/>
    <dgm:cxn modelId="{56B1965D-D32F-4A30-8CE4-A565DC2A46B9}" type="presParOf" srcId="{FE0422EB-EA44-4B5A-8637-F35E386C99BB}" destId="{27831E80-EF10-4AB5-9BF0-AF484CF440DF}" srcOrd="0" destOrd="0" presId="urn:microsoft.com/office/officeart/2018/2/layout/IconVerticalSolidList"/>
    <dgm:cxn modelId="{404C5F7A-C789-4FD8-A7EB-5CC5EF9D2D27}" type="presParOf" srcId="{27831E80-EF10-4AB5-9BF0-AF484CF440DF}" destId="{08B580A8-6AFA-41AC-8648-CE29E70CE03A}" srcOrd="0" destOrd="0" presId="urn:microsoft.com/office/officeart/2018/2/layout/IconVerticalSolidList"/>
    <dgm:cxn modelId="{690533EF-C9C7-4CD2-8D06-39041BB7A9FC}" type="presParOf" srcId="{27831E80-EF10-4AB5-9BF0-AF484CF440DF}" destId="{9D242557-ED31-4AEF-8A9C-E393EE92EE4C}" srcOrd="1" destOrd="0" presId="urn:microsoft.com/office/officeart/2018/2/layout/IconVerticalSolidList"/>
    <dgm:cxn modelId="{9390A846-F82F-4D53-9800-90475D23CA81}" type="presParOf" srcId="{27831E80-EF10-4AB5-9BF0-AF484CF440DF}" destId="{ED9FED51-3761-4A67-95FE-A561152DD33C}" srcOrd="2" destOrd="0" presId="urn:microsoft.com/office/officeart/2018/2/layout/IconVerticalSolidList"/>
    <dgm:cxn modelId="{CAF56837-728F-4950-8BC2-BF570A28CF61}" type="presParOf" srcId="{27831E80-EF10-4AB5-9BF0-AF484CF440DF}" destId="{6917D38B-AEF2-485F-B7C1-E8317462D0D2}" srcOrd="3" destOrd="0" presId="urn:microsoft.com/office/officeart/2018/2/layout/IconVerticalSolidList"/>
    <dgm:cxn modelId="{C19D887F-5301-4974-8189-98BC2F55C588}" type="presParOf" srcId="{FE0422EB-EA44-4B5A-8637-F35E386C99BB}" destId="{43DBBCB3-F681-4EF6-8570-ED6BD4F61C3E}" srcOrd="1" destOrd="0" presId="urn:microsoft.com/office/officeart/2018/2/layout/IconVerticalSolidList"/>
    <dgm:cxn modelId="{78525F3B-5453-4F31-8AC2-4E791DA15F1A}" type="presParOf" srcId="{FE0422EB-EA44-4B5A-8637-F35E386C99BB}" destId="{096FF7DD-22E5-43CF-A12F-997DDFEC4D3F}" srcOrd="2" destOrd="0" presId="urn:microsoft.com/office/officeart/2018/2/layout/IconVerticalSolidList"/>
    <dgm:cxn modelId="{B23D3359-3DDC-475B-AFAF-D3D050AE832D}" type="presParOf" srcId="{096FF7DD-22E5-43CF-A12F-997DDFEC4D3F}" destId="{06750973-6C35-4D69-A313-FD9933459525}" srcOrd="0" destOrd="0" presId="urn:microsoft.com/office/officeart/2018/2/layout/IconVerticalSolidList"/>
    <dgm:cxn modelId="{E3A6B686-328E-4196-9394-944F57A37F7D}" type="presParOf" srcId="{096FF7DD-22E5-43CF-A12F-997DDFEC4D3F}" destId="{A32A9979-5035-4838-9A22-15F18E6F3014}" srcOrd="1" destOrd="0" presId="urn:microsoft.com/office/officeart/2018/2/layout/IconVerticalSolidList"/>
    <dgm:cxn modelId="{E1AC0C97-0B17-4B08-88EE-394BF61C2807}" type="presParOf" srcId="{096FF7DD-22E5-43CF-A12F-997DDFEC4D3F}" destId="{924728AC-315C-4CEC-B255-58A75D8DEAE5}" srcOrd="2" destOrd="0" presId="urn:microsoft.com/office/officeart/2018/2/layout/IconVerticalSolidList"/>
    <dgm:cxn modelId="{C5FD2543-241D-4979-A590-F3F3F2B16B07}" type="presParOf" srcId="{096FF7DD-22E5-43CF-A12F-997DDFEC4D3F}" destId="{ED2B3A4C-A17B-48DD-BA45-76E4884D1706}" srcOrd="3" destOrd="0" presId="urn:microsoft.com/office/officeart/2018/2/layout/IconVerticalSolidList"/>
    <dgm:cxn modelId="{D72F4FE9-A7DC-4929-9F22-892B1B07C4D6}" type="presParOf" srcId="{FE0422EB-EA44-4B5A-8637-F35E386C99BB}" destId="{D838CB37-6E34-462C-BFD0-34035CBDC413}" srcOrd="3" destOrd="0" presId="urn:microsoft.com/office/officeart/2018/2/layout/IconVerticalSolidList"/>
    <dgm:cxn modelId="{C60AFEC1-1D8E-4A8B-8135-EC5D8917AC67}" type="presParOf" srcId="{FE0422EB-EA44-4B5A-8637-F35E386C99BB}" destId="{1417F3A7-0B50-469D-8539-293FDF2B6AAF}" srcOrd="4" destOrd="0" presId="urn:microsoft.com/office/officeart/2018/2/layout/IconVerticalSolidList"/>
    <dgm:cxn modelId="{DAC4139B-31C3-4F53-8D37-A94BDB512089}" type="presParOf" srcId="{1417F3A7-0B50-469D-8539-293FDF2B6AAF}" destId="{BA12C7FC-7F41-4FBF-B300-4DCE985C356C}" srcOrd="0" destOrd="0" presId="urn:microsoft.com/office/officeart/2018/2/layout/IconVerticalSolidList"/>
    <dgm:cxn modelId="{13EB9139-AA18-4D48-B5BA-FC80856B3EC6}" type="presParOf" srcId="{1417F3A7-0B50-469D-8539-293FDF2B6AAF}" destId="{2493F9E0-8396-449A-9A20-E5B658340077}" srcOrd="1" destOrd="0" presId="urn:microsoft.com/office/officeart/2018/2/layout/IconVerticalSolidList"/>
    <dgm:cxn modelId="{46ED1A8E-EB1A-484D-8EBD-5FC58AA268A2}" type="presParOf" srcId="{1417F3A7-0B50-469D-8539-293FDF2B6AAF}" destId="{CB2050BE-9B7D-44B6-90F0-56DA7FDEA5A3}" srcOrd="2" destOrd="0" presId="urn:microsoft.com/office/officeart/2018/2/layout/IconVerticalSolidList"/>
    <dgm:cxn modelId="{658B7C75-9977-4B2B-90ED-7711D2F03A3B}" type="presParOf" srcId="{1417F3A7-0B50-469D-8539-293FDF2B6AAF}" destId="{26643640-97AF-4653-9C10-2DA88105F5B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A7763D-BF7B-43EA-AFBF-7BF448BF4629}" type="doc">
      <dgm:prSet loTypeId="urn:microsoft.com/office/officeart/2016/7/layout/VerticalHollowActionList" loCatId="List" qsTypeId="urn:microsoft.com/office/officeart/2005/8/quickstyle/simple1" qsCatId="simple" csTypeId="urn:microsoft.com/office/officeart/2005/8/colors/accent0_2" csCatId="mainScheme" phldr="1"/>
      <dgm:spPr/>
      <dgm:t>
        <a:bodyPr/>
        <a:lstStyle/>
        <a:p>
          <a:endParaRPr lang="en-US"/>
        </a:p>
      </dgm:t>
    </dgm:pt>
    <dgm:pt modelId="{6AD219D2-C7AC-4EB3-826A-4758CBA991CD}">
      <dgm:prSet custT="1"/>
      <dgm:spPr/>
      <dgm:t>
        <a:bodyPr/>
        <a:lstStyle/>
        <a:p>
          <a:r>
            <a:rPr lang="en-US" sz="1600" dirty="0"/>
            <a:t>Step 1</a:t>
          </a:r>
        </a:p>
      </dgm:t>
    </dgm:pt>
    <dgm:pt modelId="{50DC9A61-CD27-435D-B97B-A9B5B86EA1A7}" type="parTrans" cxnId="{0CEF1486-5F65-4A15-BFC8-D19D03486957}">
      <dgm:prSet/>
      <dgm:spPr/>
      <dgm:t>
        <a:bodyPr/>
        <a:lstStyle/>
        <a:p>
          <a:endParaRPr lang="en-US" sz="1400"/>
        </a:p>
      </dgm:t>
    </dgm:pt>
    <dgm:pt modelId="{90E36602-3041-4138-98D7-895220803C8B}" type="sibTrans" cxnId="{0CEF1486-5F65-4A15-BFC8-D19D03486957}">
      <dgm:prSet/>
      <dgm:spPr/>
      <dgm:t>
        <a:bodyPr/>
        <a:lstStyle/>
        <a:p>
          <a:endParaRPr lang="en-US" sz="1400"/>
        </a:p>
      </dgm:t>
    </dgm:pt>
    <dgm:pt modelId="{17DC5BFA-1A27-4F59-9FA8-DFDD07FFDE46}">
      <dgm:prSet custT="1"/>
      <dgm:spPr/>
      <dgm:t>
        <a:bodyPr/>
        <a:lstStyle/>
        <a:p>
          <a:r>
            <a:rPr lang="en-US" sz="1200" dirty="0">
              <a:solidFill>
                <a:schemeClr val="bg2">
                  <a:lumMod val="25000"/>
                </a:schemeClr>
              </a:solidFill>
            </a:rPr>
            <a:t>Vehicle join/create a ray cluster</a:t>
          </a:r>
          <a:endParaRPr lang="en-US" sz="1200" dirty="0"/>
        </a:p>
      </dgm:t>
    </dgm:pt>
    <dgm:pt modelId="{1BE24F01-BB1F-43F4-93AC-41364A7C72EC}" type="parTrans" cxnId="{6441C861-2C0D-4BC4-B81B-837F5F02719D}">
      <dgm:prSet/>
      <dgm:spPr/>
      <dgm:t>
        <a:bodyPr/>
        <a:lstStyle/>
        <a:p>
          <a:endParaRPr lang="en-US" sz="1400"/>
        </a:p>
      </dgm:t>
    </dgm:pt>
    <dgm:pt modelId="{C459FC9F-224D-40EC-8ABD-99874EFD6B3C}" type="sibTrans" cxnId="{6441C861-2C0D-4BC4-B81B-837F5F02719D}">
      <dgm:prSet/>
      <dgm:spPr/>
      <dgm:t>
        <a:bodyPr/>
        <a:lstStyle/>
        <a:p>
          <a:endParaRPr lang="en-US" sz="1400"/>
        </a:p>
      </dgm:t>
    </dgm:pt>
    <dgm:pt modelId="{FA2E1C8E-6B66-4A96-A872-BA2DD6958BB8}">
      <dgm:prSet custT="1"/>
      <dgm:spPr/>
      <dgm:t>
        <a:bodyPr/>
        <a:lstStyle/>
        <a:p>
          <a:r>
            <a:rPr lang="en-US" sz="1600" dirty="0"/>
            <a:t>Step 2</a:t>
          </a:r>
        </a:p>
      </dgm:t>
    </dgm:pt>
    <dgm:pt modelId="{1115D0C6-56AD-4AC6-BD36-14A2CB7E1C70}" type="parTrans" cxnId="{85519624-63D0-4513-B561-FD8FC0607B84}">
      <dgm:prSet/>
      <dgm:spPr/>
      <dgm:t>
        <a:bodyPr/>
        <a:lstStyle/>
        <a:p>
          <a:endParaRPr lang="en-US" sz="1400"/>
        </a:p>
      </dgm:t>
    </dgm:pt>
    <dgm:pt modelId="{5B2AA378-1189-41C7-ABAE-864BB441A1E0}" type="sibTrans" cxnId="{85519624-63D0-4513-B561-FD8FC0607B84}">
      <dgm:prSet/>
      <dgm:spPr/>
      <dgm:t>
        <a:bodyPr/>
        <a:lstStyle/>
        <a:p>
          <a:endParaRPr lang="en-US" sz="1400"/>
        </a:p>
      </dgm:t>
    </dgm:pt>
    <dgm:pt modelId="{17DB0C4C-5481-4FFA-BEA7-C189660836E7}">
      <dgm:prSet custT="1"/>
      <dgm:spPr/>
      <dgm:t>
        <a:bodyPr/>
        <a:lstStyle/>
        <a:p>
          <a:r>
            <a:rPr lang="en-SG" sz="1600" dirty="0"/>
            <a:t>Step 3</a:t>
          </a:r>
          <a:endParaRPr lang="en-US" sz="1600" dirty="0"/>
        </a:p>
      </dgm:t>
    </dgm:pt>
    <dgm:pt modelId="{FA67AB05-91C0-4F37-A5F5-84F5CB8AD393}" type="parTrans" cxnId="{CCD16ED9-CF06-46A3-9E5A-F16F2B457546}">
      <dgm:prSet/>
      <dgm:spPr/>
      <dgm:t>
        <a:bodyPr/>
        <a:lstStyle/>
        <a:p>
          <a:endParaRPr lang="zh-CN" altLang="en-US" sz="1400"/>
        </a:p>
      </dgm:t>
    </dgm:pt>
    <dgm:pt modelId="{1597DAB1-0D67-4FFD-A6DB-EA8C944E0D1D}" type="sibTrans" cxnId="{CCD16ED9-CF06-46A3-9E5A-F16F2B457546}">
      <dgm:prSet/>
      <dgm:spPr/>
      <dgm:t>
        <a:bodyPr/>
        <a:lstStyle/>
        <a:p>
          <a:endParaRPr lang="zh-CN" altLang="en-US" sz="1400"/>
        </a:p>
      </dgm:t>
    </dgm:pt>
    <dgm:pt modelId="{793422B2-6DC6-4C63-A57A-3270EB99CDA7}">
      <dgm:prSet custT="1"/>
      <dgm:spPr/>
      <dgm:t>
        <a:bodyPr/>
        <a:lstStyle/>
        <a:p>
          <a:r>
            <a:rPr lang="en-SG" sz="1600" dirty="0"/>
            <a:t>Step 4</a:t>
          </a:r>
          <a:endParaRPr lang="en-US" sz="1600" dirty="0"/>
        </a:p>
      </dgm:t>
    </dgm:pt>
    <dgm:pt modelId="{EA7D5E2A-6068-438A-8B85-67F12BB3597D}" type="parTrans" cxnId="{DD79A046-B851-44B4-8CDC-79F75F768D84}">
      <dgm:prSet/>
      <dgm:spPr/>
      <dgm:t>
        <a:bodyPr/>
        <a:lstStyle/>
        <a:p>
          <a:endParaRPr lang="zh-CN" altLang="en-US" sz="1400"/>
        </a:p>
      </dgm:t>
    </dgm:pt>
    <dgm:pt modelId="{5E0B2849-5C8F-4FFB-A555-FB5F647E6A48}" type="sibTrans" cxnId="{DD79A046-B851-44B4-8CDC-79F75F768D84}">
      <dgm:prSet/>
      <dgm:spPr/>
      <dgm:t>
        <a:bodyPr/>
        <a:lstStyle/>
        <a:p>
          <a:endParaRPr lang="zh-CN" altLang="en-US" sz="1400"/>
        </a:p>
      </dgm:t>
    </dgm:pt>
    <dgm:pt modelId="{65B3F0F3-E45E-4523-B1BB-25DA9545DC7C}">
      <dgm:prSet custT="1"/>
      <dgm:spPr/>
      <dgm:t>
        <a:bodyPr/>
        <a:lstStyle/>
        <a:p>
          <a:r>
            <a:rPr lang="en-US" sz="1200" dirty="0">
              <a:solidFill>
                <a:schemeClr val="bg2">
                  <a:lumMod val="25000"/>
                </a:schemeClr>
              </a:solidFill>
            </a:rPr>
            <a:t>Base stations allocate the task, and send the service vehicle ID via UDP</a:t>
          </a:r>
          <a:endParaRPr lang="zh-CN" altLang="en-US" sz="1200" dirty="0"/>
        </a:p>
      </dgm:t>
    </dgm:pt>
    <dgm:pt modelId="{E0649BE5-F171-43D5-B219-088B67428916}" type="parTrans" cxnId="{625E98CD-9DD0-41AA-B37D-50C84A62795F}">
      <dgm:prSet/>
      <dgm:spPr/>
      <dgm:t>
        <a:bodyPr/>
        <a:lstStyle/>
        <a:p>
          <a:endParaRPr lang="zh-CN" altLang="en-US" sz="1400"/>
        </a:p>
      </dgm:t>
    </dgm:pt>
    <dgm:pt modelId="{B33425A2-E488-48E0-A13F-466CA41B1998}" type="sibTrans" cxnId="{625E98CD-9DD0-41AA-B37D-50C84A62795F}">
      <dgm:prSet/>
      <dgm:spPr/>
      <dgm:t>
        <a:bodyPr/>
        <a:lstStyle/>
        <a:p>
          <a:endParaRPr lang="zh-CN" altLang="en-US" sz="1400"/>
        </a:p>
      </dgm:t>
    </dgm:pt>
    <dgm:pt modelId="{CCE6EEF3-5549-4ED1-BCFC-E5AD9F0697A6}">
      <dgm:prSet custT="1"/>
      <dgm:spPr/>
      <dgm:t>
        <a:bodyPr/>
        <a:lstStyle/>
        <a:p>
          <a:pPr>
            <a:buFont typeface="Wingdings" panose="05000000000000000000" pitchFamily="2" charset="2"/>
            <a:buChar char="l"/>
          </a:pPr>
          <a:r>
            <a:rPr lang="en-SG" sz="1200" dirty="0">
              <a:solidFill>
                <a:schemeClr val="bg2">
                  <a:lumMod val="25000"/>
                </a:schemeClr>
              </a:solidFill>
            </a:rPr>
            <a:t>Task </a:t>
          </a:r>
          <a:r>
            <a:rPr lang="en-US" sz="1200" dirty="0">
              <a:solidFill>
                <a:schemeClr val="bg2">
                  <a:lumMod val="25000"/>
                </a:schemeClr>
              </a:solidFill>
            </a:rPr>
            <a:t>transmission &amp; execution</a:t>
          </a:r>
          <a:endParaRPr lang="zh-CN" altLang="en-US" sz="1200" dirty="0"/>
        </a:p>
      </dgm:t>
    </dgm:pt>
    <dgm:pt modelId="{14B3CF27-8523-4F91-B83D-8DD55C62C713}" type="parTrans" cxnId="{685DA941-70E5-4B64-ADC2-3A9C5C0147B6}">
      <dgm:prSet/>
      <dgm:spPr/>
      <dgm:t>
        <a:bodyPr/>
        <a:lstStyle/>
        <a:p>
          <a:endParaRPr lang="zh-CN" altLang="en-US" sz="1400"/>
        </a:p>
      </dgm:t>
    </dgm:pt>
    <dgm:pt modelId="{B0C066FC-C570-4F64-A98B-087AD0108B24}" type="sibTrans" cxnId="{685DA941-70E5-4B64-ADC2-3A9C5C0147B6}">
      <dgm:prSet/>
      <dgm:spPr/>
      <dgm:t>
        <a:bodyPr/>
        <a:lstStyle/>
        <a:p>
          <a:endParaRPr lang="zh-CN" altLang="en-US" sz="1400"/>
        </a:p>
      </dgm:t>
    </dgm:pt>
    <dgm:pt modelId="{46A8F1D3-115F-47E9-BDAF-B19E67C37E89}">
      <dgm:prSet custT="1"/>
      <dgm:spPr/>
      <dgm:t>
        <a:bodyPr/>
        <a:lstStyle/>
        <a:p>
          <a:pPr>
            <a:buFont typeface="Wingdings" panose="05000000000000000000" pitchFamily="2" charset="2"/>
            <a:buChar char="l"/>
          </a:pPr>
          <a:r>
            <a:rPr lang="en-US" sz="1200" dirty="0">
              <a:solidFill>
                <a:schemeClr val="bg2">
                  <a:lumMod val="25000"/>
                </a:schemeClr>
              </a:solidFill>
            </a:rPr>
            <a:t>Return results. ( </a:t>
          </a:r>
          <a:r>
            <a:rPr lang="en-US" sz="1200" dirty="0" err="1">
              <a:solidFill>
                <a:schemeClr val="bg2">
                  <a:lumMod val="25000"/>
                </a:schemeClr>
              </a:solidFill>
            </a:rPr>
            <a:t>ray.get</a:t>
          </a:r>
          <a:r>
            <a:rPr lang="en-US" sz="1200" dirty="0">
              <a:solidFill>
                <a:schemeClr val="bg2">
                  <a:lumMod val="25000"/>
                </a:schemeClr>
              </a:solidFill>
            </a:rPr>
            <a:t>() command)</a:t>
          </a:r>
          <a:endParaRPr lang="zh-CN" altLang="en-US" sz="1200" dirty="0"/>
        </a:p>
      </dgm:t>
    </dgm:pt>
    <dgm:pt modelId="{87C39741-E95F-49A6-BC42-AB869FFFD601}" type="parTrans" cxnId="{D5CE29C5-A816-48C7-9494-D5C833EAFC90}">
      <dgm:prSet/>
      <dgm:spPr/>
      <dgm:t>
        <a:bodyPr/>
        <a:lstStyle/>
        <a:p>
          <a:endParaRPr lang="zh-CN" altLang="en-US" sz="1400"/>
        </a:p>
      </dgm:t>
    </dgm:pt>
    <dgm:pt modelId="{EE916B16-69B4-4A9F-A05E-8A1B14828897}" type="sibTrans" cxnId="{D5CE29C5-A816-48C7-9494-D5C833EAFC90}">
      <dgm:prSet/>
      <dgm:spPr/>
      <dgm:t>
        <a:bodyPr/>
        <a:lstStyle/>
        <a:p>
          <a:endParaRPr lang="zh-CN" altLang="en-US" sz="1400"/>
        </a:p>
      </dgm:t>
    </dgm:pt>
    <dgm:pt modelId="{E1C20CDB-0E2A-422C-A734-21FF7C4E2D91}" type="pres">
      <dgm:prSet presAssocID="{BFA7763D-BF7B-43EA-AFBF-7BF448BF4629}" presName="Name0" presStyleCnt="0">
        <dgm:presLayoutVars>
          <dgm:dir/>
          <dgm:animLvl val="lvl"/>
          <dgm:resizeHandles val="exact"/>
        </dgm:presLayoutVars>
      </dgm:prSet>
      <dgm:spPr/>
    </dgm:pt>
    <dgm:pt modelId="{F42BC17B-C9FA-4AEB-9403-B99BE8B264F6}" type="pres">
      <dgm:prSet presAssocID="{6AD219D2-C7AC-4EB3-826A-4758CBA991CD}" presName="linNode" presStyleCnt="0"/>
      <dgm:spPr/>
    </dgm:pt>
    <dgm:pt modelId="{8505C811-ACE7-4844-87E4-3257D6BDBE90}" type="pres">
      <dgm:prSet presAssocID="{6AD219D2-C7AC-4EB3-826A-4758CBA991CD}" presName="parentText" presStyleLbl="solidFgAcc1" presStyleIdx="0" presStyleCnt="4">
        <dgm:presLayoutVars>
          <dgm:chMax val="1"/>
          <dgm:bulletEnabled/>
        </dgm:presLayoutVars>
      </dgm:prSet>
      <dgm:spPr/>
    </dgm:pt>
    <dgm:pt modelId="{86C3DFB6-CEA7-4CDA-AFF1-3801545CD590}" type="pres">
      <dgm:prSet presAssocID="{6AD219D2-C7AC-4EB3-826A-4758CBA991CD}" presName="descendantText" presStyleLbl="alignNode1" presStyleIdx="0" presStyleCnt="4">
        <dgm:presLayoutVars>
          <dgm:bulletEnabled/>
        </dgm:presLayoutVars>
      </dgm:prSet>
      <dgm:spPr/>
    </dgm:pt>
    <dgm:pt modelId="{3E7BFDBE-F9D6-4D45-AD8C-622FBD453C1B}" type="pres">
      <dgm:prSet presAssocID="{90E36602-3041-4138-98D7-895220803C8B}" presName="sp" presStyleCnt="0"/>
      <dgm:spPr/>
    </dgm:pt>
    <dgm:pt modelId="{9E34DACC-F491-4C2B-B32F-A9A62E3D46C0}" type="pres">
      <dgm:prSet presAssocID="{FA2E1C8E-6B66-4A96-A872-BA2DD6958BB8}" presName="linNode" presStyleCnt="0"/>
      <dgm:spPr/>
    </dgm:pt>
    <dgm:pt modelId="{CE1C575E-18FF-45DE-BFB7-7E33091FD6C2}" type="pres">
      <dgm:prSet presAssocID="{FA2E1C8E-6B66-4A96-A872-BA2DD6958BB8}" presName="parentText" presStyleLbl="solidFgAcc1" presStyleIdx="1" presStyleCnt="4">
        <dgm:presLayoutVars>
          <dgm:chMax val="1"/>
          <dgm:bulletEnabled/>
        </dgm:presLayoutVars>
      </dgm:prSet>
      <dgm:spPr/>
    </dgm:pt>
    <dgm:pt modelId="{EE43C39A-5FC5-47BE-8D22-6E309E651BE5}" type="pres">
      <dgm:prSet presAssocID="{FA2E1C8E-6B66-4A96-A872-BA2DD6958BB8}" presName="descendantText" presStyleLbl="alignNode1" presStyleIdx="1" presStyleCnt="4">
        <dgm:presLayoutVars>
          <dgm:bulletEnabled/>
        </dgm:presLayoutVars>
      </dgm:prSet>
      <dgm:spPr/>
    </dgm:pt>
    <dgm:pt modelId="{2B5D2352-FD58-4C55-A98B-90261F19066E}" type="pres">
      <dgm:prSet presAssocID="{5B2AA378-1189-41C7-ABAE-864BB441A1E0}" presName="sp" presStyleCnt="0"/>
      <dgm:spPr/>
    </dgm:pt>
    <dgm:pt modelId="{F919BCE4-1946-4C2A-926B-74888AFA324B}" type="pres">
      <dgm:prSet presAssocID="{17DB0C4C-5481-4FFA-BEA7-C189660836E7}" presName="linNode" presStyleCnt="0"/>
      <dgm:spPr/>
    </dgm:pt>
    <dgm:pt modelId="{4CA18F16-D81D-4E0D-BC29-0F05AB698375}" type="pres">
      <dgm:prSet presAssocID="{17DB0C4C-5481-4FFA-BEA7-C189660836E7}" presName="parentText" presStyleLbl="solidFgAcc1" presStyleIdx="2" presStyleCnt="4">
        <dgm:presLayoutVars>
          <dgm:chMax val="1"/>
          <dgm:bulletEnabled/>
        </dgm:presLayoutVars>
      </dgm:prSet>
      <dgm:spPr/>
    </dgm:pt>
    <dgm:pt modelId="{B67AC720-BA5F-4E20-AD09-C7886DDF74D5}" type="pres">
      <dgm:prSet presAssocID="{17DB0C4C-5481-4FFA-BEA7-C189660836E7}" presName="descendantText" presStyleLbl="alignNode1" presStyleIdx="2" presStyleCnt="4">
        <dgm:presLayoutVars>
          <dgm:bulletEnabled/>
        </dgm:presLayoutVars>
      </dgm:prSet>
      <dgm:spPr/>
    </dgm:pt>
    <dgm:pt modelId="{75D3562D-D3CB-41F2-BE1A-16D54B54C3FA}" type="pres">
      <dgm:prSet presAssocID="{1597DAB1-0D67-4FFD-A6DB-EA8C944E0D1D}" presName="sp" presStyleCnt="0"/>
      <dgm:spPr/>
    </dgm:pt>
    <dgm:pt modelId="{43AE3037-4C57-481E-B8D8-1FC8F9E374AB}" type="pres">
      <dgm:prSet presAssocID="{793422B2-6DC6-4C63-A57A-3270EB99CDA7}" presName="linNode" presStyleCnt="0"/>
      <dgm:spPr/>
    </dgm:pt>
    <dgm:pt modelId="{65021A01-091A-445F-818C-8332A9435F56}" type="pres">
      <dgm:prSet presAssocID="{793422B2-6DC6-4C63-A57A-3270EB99CDA7}" presName="parentText" presStyleLbl="solidFgAcc1" presStyleIdx="3" presStyleCnt="4">
        <dgm:presLayoutVars>
          <dgm:chMax val="1"/>
          <dgm:bulletEnabled/>
        </dgm:presLayoutVars>
      </dgm:prSet>
      <dgm:spPr/>
    </dgm:pt>
    <dgm:pt modelId="{AA8543FC-FA98-4AB6-ABED-412143971BE5}" type="pres">
      <dgm:prSet presAssocID="{793422B2-6DC6-4C63-A57A-3270EB99CDA7}" presName="descendantText" presStyleLbl="alignNode1" presStyleIdx="3" presStyleCnt="4">
        <dgm:presLayoutVars>
          <dgm:bulletEnabled/>
        </dgm:presLayoutVars>
      </dgm:prSet>
      <dgm:spPr/>
    </dgm:pt>
  </dgm:ptLst>
  <dgm:cxnLst>
    <dgm:cxn modelId="{85519624-63D0-4513-B561-FD8FC0607B84}" srcId="{BFA7763D-BF7B-43EA-AFBF-7BF448BF4629}" destId="{FA2E1C8E-6B66-4A96-A872-BA2DD6958BB8}" srcOrd="1" destOrd="0" parTransId="{1115D0C6-56AD-4AC6-BD36-14A2CB7E1C70}" sibTransId="{5B2AA378-1189-41C7-ABAE-864BB441A1E0}"/>
    <dgm:cxn modelId="{F2EA332B-4798-4669-8873-E789D38D7005}" type="presOf" srcId="{793422B2-6DC6-4C63-A57A-3270EB99CDA7}" destId="{65021A01-091A-445F-818C-8332A9435F56}" srcOrd="0" destOrd="0" presId="urn:microsoft.com/office/officeart/2016/7/layout/VerticalHollowActionList"/>
    <dgm:cxn modelId="{685DA941-70E5-4B64-ADC2-3A9C5C0147B6}" srcId="{17DB0C4C-5481-4FFA-BEA7-C189660836E7}" destId="{CCE6EEF3-5549-4ED1-BCFC-E5AD9F0697A6}" srcOrd="0" destOrd="0" parTransId="{14B3CF27-8523-4F91-B83D-8DD55C62C713}" sibTransId="{B0C066FC-C570-4F64-A98B-087AD0108B24}"/>
    <dgm:cxn modelId="{6441C861-2C0D-4BC4-B81B-837F5F02719D}" srcId="{6AD219D2-C7AC-4EB3-826A-4758CBA991CD}" destId="{17DC5BFA-1A27-4F59-9FA8-DFDD07FFDE46}" srcOrd="0" destOrd="0" parTransId="{1BE24F01-BB1F-43F4-93AC-41364A7C72EC}" sibTransId="{C459FC9F-224D-40EC-8ABD-99874EFD6B3C}"/>
    <dgm:cxn modelId="{D23BC164-4A90-4022-A823-CB520B418848}" type="presOf" srcId="{BFA7763D-BF7B-43EA-AFBF-7BF448BF4629}" destId="{E1C20CDB-0E2A-422C-A734-21FF7C4E2D91}" srcOrd="0" destOrd="0" presId="urn:microsoft.com/office/officeart/2016/7/layout/VerticalHollowActionList"/>
    <dgm:cxn modelId="{DD79A046-B851-44B4-8CDC-79F75F768D84}" srcId="{BFA7763D-BF7B-43EA-AFBF-7BF448BF4629}" destId="{793422B2-6DC6-4C63-A57A-3270EB99CDA7}" srcOrd="3" destOrd="0" parTransId="{EA7D5E2A-6068-438A-8B85-67F12BB3597D}" sibTransId="{5E0B2849-5C8F-4FFB-A555-FB5F647E6A48}"/>
    <dgm:cxn modelId="{5B8C9B4A-8A9A-4C35-90D7-F78A48F5C2BD}" type="presOf" srcId="{17DB0C4C-5481-4FFA-BEA7-C189660836E7}" destId="{4CA18F16-D81D-4E0D-BC29-0F05AB698375}" srcOrd="0" destOrd="0" presId="urn:microsoft.com/office/officeart/2016/7/layout/VerticalHollowActionList"/>
    <dgm:cxn modelId="{E23C6E53-2FCA-4242-8DFE-70E966F9D416}" type="presOf" srcId="{CCE6EEF3-5549-4ED1-BCFC-E5AD9F0697A6}" destId="{B67AC720-BA5F-4E20-AD09-C7886DDF74D5}" srcOrd="0" destOrd="0" presId="urn:microsoft.com/office/officeart/2016/7/layout/VerticalHollowActionList"/>
    <dgm:cxn modelId="{0CEF1486-5F65-4A15-BFC8-D19D03486957}" srcId="{BFA7763D-BF7B-43EA-AFBF-7BF448BF4629}" destId="{6AD219D2-C7AC-4EB3-826A-4758CBA991CD}" srcOrd="0" destOrd="0" parTransId="{50DC9A61-CD27-435D-B97B-A9B5B86EA1A7}" sibTransId="{90E36602-3041-4138-98D7-895220803C8B}"/>
    <dgm:cxn modelId="{6E44A5A9-7DA9-430C-872E-2EE10A4AC28B}" type="presOf" srcId="{FA2E1C8E-6B66-4A96-A872-BA2DD6958BB8}" destId="{CE1C575E-18FF-45DE-BFB7-7E33091FD6C2}" srcOrd="0" destOrd="0" presId="urn:microsoft.com/office/officeart/2016/7/layout/VerticalHollowActionList"/>
    <dgm:cxn modelId="{D5CE29C5-A816-48C7-9494-D5C833EAFC90}" srcId="{793422B2-6DC6-4C63-A57A-3270EB99CDA7}" destId="{46A8F1D3-115F-47E9-BDAF-B19E67C37E89}" srcOrd="0" destOrd="0" parTransId="{87C39741-E95F-49A6-BC42-AB869FFFD601}" sibTransId="{EE916B16-69B4-4A9F-A05E-8A1B14828897}"/>
    <dgm:cxn modelId="{625E98CD-9DD0-41AA-B37D-50C84A62795F}" srcId="{FA2E1C8E-6B66-4A96-A872-BA2DD6958BB8}" destId="{65B3F0F3-E45E-4523-B1BB-25DA9545DC7C}" srcOrd="0" destOrd="0" parTransId="{E0649BE5-F171-43D5-B219-088B67428916}" sibTransId="{B33425A2-E488-48E0-A13F-466CA41B1998}"/>
    <dgm:cxn modelId="{CCD16ED9-CF06-46A3-9E5A-F16F2B457546}" srcId="{BFA7763D-BF7B-43EA-AFBF-7BF448BF4629}" destId="{17DB0C4C-5481-4FFA-BEA7-C189660836E7}" srcOrd="2" destOrd="0" parTransId="{FA67AB05-91C0-4F37-A5F5-84F5CB8AD393}" sibTransId="{1597DAB1-0D67-4FFD-A6DB-EA8C944E0D1D}"/>
    <dgm:cxn modelId="{44D84BF3-F879-4CD7-8958-0BE183230171}" type="presOf" srcId="{17DC5BFA-1A27-4F59-9FA8-DFDD07FFDE46}" destId="{86C3DFB6-CEA7-4CDA-AFF1-3801545CD590}" srcOrd="0" destOrd="0" presId="urn:microsoft.com/office/officeart/2016/7/layout/VerticalHollowActionList"/>
    <dgm:cxn modelId="{AA7283F6-6370-48AE-BFC3-9F627C3835D4}" type="presOf" srcId="{65B3F0F3-E45E-4523-B1BB-25DA9545DC7C}" destId="{EE43C39A-5FC5-47BE-8D22-6E309E651BE5}" srcOrd="0" destOrd="0" presId="urn:microsoft.com/office/officeart/2016/7/layout/VerticalHollowActionList"/>
    <dgm:cxn modelId="{15FC99FA-1CA3-486F-B7F3-E505A9B6BE70}" type="presOf" srcId="{6AD219D2-C7AC-4EB3-826A-4758CBA991CD}" destId="{8505C811-ACE7-4844-87E4-3257D6BDBE90}" srcOrd="0" destOrd="0" presId="urn:microsoft.com/office/officeart/2016/7/layout/VerticalHollowActionList"/>
    <dgm:cxn modelId="{1F05C3FB-6556-442D-B679-85B1ABFC7BD8}" type="presOf" srcId="{46A8F1D3-115F-47E9-BDAF-B19E67C37E89}" destId="{AA8543FC-FA98-4AB6-ABED-412143971BE5}" srcOrd="0" destOrd="0" presId="urn:microsoft.com/office/officeart/2016/7/layout/VerticalHollowActionList"/>
    <dgm:cxn modelId="{949AC8A0-8079-4D55-8E48-90409A819B80}" type="presParOf" srcId="{E1C20CDB-0E2A-422C-A734-21FF7C4E2D91}" destId="{F42BC17B-C9FA-4AEB-9403-B99BE8B264F6}" srcOrd="0" destOrd="0" presId="urn:microsoft.com/office/officeart/2016/7/layout/VerticalHollowActionList"/>
    <dgm:cxn modelId="{82881A7A-4472-4D9C-B9C3-0CEF6E92394A}" type="presParOf" srcId="{F42BC17B-C9FA-4AEB-9403-B99BE8B264F6}" destId="{8505C811-ACE7-4844-87E4-3257D6BDBE90}" srcOrd="0" destOrd="0" presId="urn:microsoft.com/office/officeart/2016/7/layout/VerticalHollowActionList"/>
    <dgm:cxn modelId="{D1375978-E9D7-40BA-81E4-73CB0DEB6E29}" type="presParOf" srcId="{F42BC17B-C9FA-4AEB-9403-B99BE8B264F6}" destId="{86C3DFB6-CEA7-4CDA-AFF1-3801545CD590}" srcOrd="1" destOrd="0" presId="urn:microsoft.com/office/officeart/2016/7/layout/VerticalHollowActionList"/>
    <dgm:cxn modelId="{8F9EEED1-0721-4B17-84B9-09873B4C3FF4}" type="presParOf" srcId="{E1C20CDB-0E2A-422C-A734-21FF7C4E2D91}" destId="{3E7BFDBE-F9D6-4D45-AD8C-622FBD453C1B}" srcOrd="1" destOrd="0" presId="urn:microsoft.com/office/officeart/2016/7/layout/VerticalHollowActionList"/>
    <dgm:cxn modelId="{907D15ED-8DAE-443E-A907-981DCB1040EC}" type="presParOf" srcId="{E1C20CDB-0E2A-422C-A734-21FF7C4E2D91}" destId="{9E34DACC-F491-4C2B-B32F-A9A62E3D46C0}" srcOrd="2" destOrd="0" presId="urn:microsoft.com/office/officeart/2016/7/layout/VerticalHollowActionList"/>
    <dgm:cxn modelId="{8FD46243-D251-4275-945F-D23110714F6D}" type="presParOf" srcId="{9E34DACC-F491-4C2B-B32F-A9A62E3D46C0}" destId="{CE1C575E-18FF-45DE-BFB7-7E33091FD6C2}" srcOrd="0" destOrd="0" presId="urn:microsoft.com/office/officeart/2016/7/layout/VerticalHollowActionList"/>
    <dgm:cxn modelId="{0A4E5690-AE00-4D30-8A32-A04E970E6571}" type="presParOf" srcId="{9E34DACC-F491-4C2B-B32F-A9A62E3D46C0}" destId="{EE43C39A-5FC5-47BE-8D22-6E309E651BE5}" srcOrd="1" destOrd="0" presId="urn:microsoft.com/office/officeart/2016/7/layout/VerticalHollowActionList"/>
    <dgm:cxn modelId="{A98F5385-9195-450B-A201-A8CD1FCF5884}" type="presParOf" srcId="{E1C20CDB-0E2A-422C-A734-21FF7C4E2D91}" destId="{2B5D2352-FD58-4C55-A98B-90261F19066E}" srcOrd="3" destOrd="0" presId="urn:microsoft.com/office/officeart/2016/7/layout/VerticalHollowActionList"/>
    <dgm:cxn modelId="{C79858A6-C560-420F-BE71-35C0AE656A16}" type="presParOf" srcId="{E1C20CDB-0E2A-422C-A734-21FF7C4E2D91}" destId="{F919BCE4-1946-4C2A-926B-74888AFA324B}" srcOrd="4" destOrd="0" presId="urn:microsoft.com/office/officeart/2016/7/layout/VerticalHollowActionList"/>
    <dgm:cxn modelId="{061F11D3-1A06-45E1-8384-775B6FEAACAB}" type="presParOf" srcId="{F919BCE4-1946-4C2A-926B-74888AFA324B}" destId="{4CA18F16-D81D-4E0D-BC29-0F05AB698375}" srcOrd="0" destOrd="0" presId="urn:microsoft.com/office/officeart/2016/7/layout/VerticalHollowActionList"/>
    <dgm:cxn modelId="{460026A7-BD32-4F50-B5D3-70E9D3294A77}" type="presParOf" srcId="{F919BCE4-1946-4C2A-926B-74888AFA324B}" destId="{B67AC720-BA5F-4E20-AD09-C7886DDF74D5}" srcOrd="1" destOrd="0" presId="urn:microsoft.com/office/officeart/2016/7/layout/VerticalHollowActionList"/>
    <dgm:cxn modelId="{9EF5D32D-5CE8-42BD-9A39-3F04C4985F51}" type="presParOf" srcId="{E1C20CDB-0E2A-422C-A734-21FF7C4E2D91}" destId="{75D3562D-D3CB-41F2-BE1A-16D54B54C3FA}" srcOrd="5" destOrd="0" presId="urn:microsoft.com/office/officeart/2016/7/layout/VerticalHollowActionList"/>
    <dgm:cxn modelId="{3E5F30BD-66AB-4AEC-A807-A3FADDD3A0A5}" type="presParOf" srcId="{E1C20CDB-0E2A-422C-A734-21FF7C4E2D91}" destId="{43AE3037-4C57-481E-B8D8-1FC8F9E374AB}" srcOrd="6" destOrd="0" presId="urn:microsoft.com/office/officeart/2016/7/layout/VerticalHollowActionList"/>
    <dgm:cxn modelId="{F120BEB0-FE2D-452C-B4F0-DAFAA39CC3F1}" type="presParOf" srcId="{43AE3037-4C57-481E-B8D8-1FC8F9E374AB}" destId="{65021A01-091A-445F-818C-8332A9435F56}" srcOrd="0" destOrd="0" presId="urn:microsoft.com/office/officeart/2016/7/layout/VerticalHollowActionList"/>
    <dgm:cxn modelId="{097A45FE-CAEC-4C4C-9BE9-959DBC5882C2}" type="presParOf" srcId="{43AE3037-4C57-481E-B8D8-1FC8F9E374AB}" destId="{AA8543FC-FA98-4AB6-ABED-412143971BE5}" srcOrd="1" destOrd="0" presId="urn:microsoft.com/office/officeart/2016/7/layout/VerticalHollow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FA7763D-BF7B-43EA-AFBF-7BF448BF4629}" type="doc">
      <dgm:prSet loTypeId="urn:microsoft.com/office/officeart/2016/7/layout/VerticalHollowActionList" loCatId="List" qsTypeId="urn:microsoft.com/office/officeart/2005/8/quickstyle/simple1" qsCatId="simple" csTypeId="urn:microsoft.com/office/officeart/2005/8/colors/accent0_2" csCatId="mainScheme" phldr="1"/>
      <dgm:spPr/>
      <dgm:t>
        <a:bodyPr/>
        <a:lstStyle/>
        <a:p>
          <a:endParaRPr lang="en-US"/>
        </a:p>
      </dgm:t>
    </dgm:pt>
    <dgm:pt modelId="{6AD219D2-C7AC-4EB3-826A-4758CBA991CD}">
      <dgm:prSet custT="1"/>
      <dgm:spPr/>
      <dgm:t>
        <a:bodyPr/>
        <a:lstStyle/>
        <a:p>
          <a:r>
            <a:rPr lang="en-US" sz="1600" dirty="0"/>
            <a:t>Step 1</a:t>
          </a:r>
        </a:p>
      </dgm:t>
    </dgm:pt>
    <dgm:pt modelId="{50DC9A61-CD27-435D-B97B-A9B5B86EA1A7}" type="parTrans" cxnId="{0CEF1486-5F65-4A15-BFC8-D19D03486957}">
      <dgm:prSet/>
      <dgm:spPr/>
      <dgm:t>
        <a:bodyPr/>
        <a:lstStyle/>
        <a:p>
          <a:endParaRPr lang="en-US" sz="1400"/>
        </a:p>
      </dgm:t>
    </dgm:pt>
    <dgm:pt modelId="{90E36602-3041-4138-98D7-895220803C8B}" type="sibTrans" cxnId="{0CEF1486-5F65-4A15-BFC8-D19D03486957}">
      <dgm:prSet/>
      <dgm:spPr/>
      <dgm:t>
        <a:bodyPr/>
        <a:lstStyle/>
        <a:p>
          <a:endParaRPr lang="en-US" sz="1400"/>
        </a:p>
      </dgm:t>
    </dgm:pt>
    <dgm:pt modelId="{17DC5BFA-1A27-4F59-9FA8-DFDD07FFDE46}">
      <dgm:prSet custT="1"/>
      <dgm:spPr/>
      <dgm:t>
        <a:bodyPr/>
        <a:lstStyle/>
        <a:p>
          <a:r>
            <a:rPr lang="en-US" sz="1200" dirty="0">
              <a:solidFill>
                <a:schemeClr val="bg2">
                  <a:lumMod val="25000"/>
                </a:schemeClr>
              </a:solidFill>
            </a:rPr>
            <a:t>Task vehicle generates the task, sends the request to the base station. (UDP)</a:t>
          </a:r>
          <a:endParaRPr lang="en-US" sz="1200" dirty="0"/>
        </a:p>
      </dgm:t>
    </dgm:pt>
    <dgm:pt modelId="{1BE24F01-BB1F-43F4-93AC-41364A7C72EC}" type="parTrans" cxnId="{6441C861-2C0D-4BC4-B81B-837F5F02719D}">
      <dgm:prSet/>
      <dgm:spPr/>
      <dgm:t>
        <a:bodyPr/>
        <a:lstStyle/>
        <a:p>
          <a:endParaRPr lang="en-US" sz="1400"/>
        </a:p>
      </dgm:t>
    </dgm:pt>
    <dgm:pt modelId="{C459FC9F-224D-40EC-8ABD-99874EFD6B3C}" type="sibTrans" cxnId="{6441C861-2C0D-4BC4-B81B-837F5F02719D}">
      <dgm:prSet/>
      <dgm:spPr/>
      <dgm:t>
        <a:bodyPr/>
        <a:lstStyle/>
        <a:p>
          <a:endParaRPr lang="en-US" sz="1400"/>
        </a:p>
      </dgm:t>
    </dgm:pt>
    <dgm:pt modelId="{FA2E1C8E-6B66-4A96-A872-BA2DD6958BB8}">
      <dgm:prSet custT="1"/>
      <dgm:spPr/>
      <dgm:t>
        <a:bodyPr/>
        <a:lstStyle/>
        <a:p>
          <a:r>
            <a:rPr lang="en-US" sz="1600" dirty="0"/>
            <a:t>Step 2</a:t>
          </a:r>
        </a:p>
      </dgm:t>
    </dgm:pt>
    <dgm:pt modelId="{1115D0C6-56AD-4AC6-BD36-14A2CB7E1C70}" type="parTrans" cxnId="{85519624-63D0-4513-B561-FD8FC0607B84}">
      <dgm:prSet/>
      <dgm:spPr/>
      <dgm:t>
        <a:bodyPr/>
        <a:lstStyle/>
        <a:p>
          <a:endParaRPr lang="en-US" sz="1400"/>
        </a:p>
      </dgm:t>
    </dgm:pt>
    <dgm:pt modelId="{5B2AA378-1189-41C7-ABAE-864BB441A1E0}" type="sibTrans" cxnId="{85519624-63D0-4513-B561-FD8FC0607B84}">
      <dgm:prSet/>
      <dgm:spPr/>
      <dgm:t>
        <a:bodyPr/>
        <a:lstStyle/>
        <a:p>
          <a:endParaRPr lang="en-US" sz="1400"/>
        </a:p>
      </dgm:t>
    </dgm:pt>
    <dgm:pt modelId="{17DB0C4C-5481-4FFA-BEA7-C189660836E7}">
      <dgm:prSet custT="1"/>
      <dgm:spPr/>
      <dgm:t>
        <a:bodyPr/>
        <a:lstStyle/>
        <a:p>
          <a:r>
            <a:rPr lang="en-SG" sz="1600" dirty="0"/>
            <a:t>Step 3</a:t>
          </a:r>
          <a:endParaRPr lang="en-US" sz="1600" dirty="0"/>
        </a:p>
      </dgm:t>
    </dgm:pt>
    <dgm:pt modelId="{FA67AB05-91C0-4F37-A5F5-84F5CB8AD393}" type="parTrans" cxnId="{CCD16ED9-CF06-46A3-9E5A-F16F2B457546}">
      <dgm:prSet/>
      <dgm:spPr/>
      <dgm:t>
        <a:bodyPr/>
        <a:lstStyle/>
        <a:p>
          <a:endParaRPr lang="zh-CN" altLang="en-US" sz="1400"/>
        </a:p>
      </dgm:t>
    </dgm:pt>
    <dgm:pt modelId="{1597DAB1-0D67-4FFD-A6DB-EA8C944E0D1D}" type="sibTrans" cxnId="{CCD16ED9-CF06-46A3-9E5A-F16F2B457546}">
      <dgm:prSet/>
      <dgm:spPr/>
      <dgm:t>
        <a:bodyPr/>
        <a:lstStyle/>
        <a:p>
          <a:endParaRPr lang="zh-CN" altLang="en-US" sz="1400"/>
        </a:p>
      </dgm:t>
    </dgm:pt>
    <dgm:pt modelId="{793422B2-6DC6-4C63-A57A-3270EB99CDA7}">
      <dgm:prSet custT="1"/>
      <dgm:spPr/>
      <dgm:t>
        <a:bodyPr/>
        <a:lstStyle/>
        <a:p>
          <a:r>
            <a:rPr lang="en-SG" sz="1600" dirty="0"/>
            <a:t>Step 4</a:t>
          </a:r>
          <a:endParaRPr lang="en-US" sz="1600" dirty="0"/>
        </a:p>
      </dgm:t>
    </dgm:pt>
    <dgm:pt modelId="{EA7D5E2A-6068-438A-8B85-67F12BB3597D}" type="parTrans" cxnId="{DD79A046-B851-44B4-8CDC-79F75F768D84}">
      <dgm:prSet/>
      <dgm:spPr/>
      <dgm:t>
        <a:bodyPr/>
        <a:lstStyle/>
        <a:p>
          <a:endParaRPr lang="zh-CN" altLang="en-US" sz="1400"/>
        </a:p>
      </dgm:t>
    </dgm:pt>
    <dgm:pt modelId="{5E0B2849-5C8F-4FFB-A555-FB5F647E6A48}" type="sibTrans" cxnId="{DD79A046-B851-44B4-8CDC-79F75F768D84}">
      <dgm:prSet/>
      <dgm:spPr/>
      <dgm:t>
        <a:bodyPr/>
        <a:lstStyle/>
        <a:p>
          <a:endParaRPr lang="zh-CN" altLang="en-US" sz="1400"/>
        </a:p>
      </dgm:t>
    </dgm:pt>
    <dgm:pt modelId="{65B3F0F3-E45E-4523-B1BB-25DA9545DC7C}">
      <dgm:prSet custT="1"/>
      <dgm:spPr/>
      <dgm:t>
        <a:bodyPr/>
        <a:lstStyle/>
        <a:p>
          <a:r>
            <a:rPr lang="en-US" sz="1200" dirty="0">
              <a:solidFill>
                <a:schemeClr val="bg2">
                  <a:lumMod val="25000"/>
                </a:schemeClr>
              </a:solidFill>
            </a:rPr>
            <a:t>Base stations select a service vehicle and send some necessary information. (UDP)</a:t>
          </a:r>
          <a:endParaRPr lang="zh-CN" altLang="en-US" sz="1200" dirty="0"/>
        </a:p>
      </dgm:t>
    </dgm:pt>
    <dgm:pt modelId="{E0649BE5-F171-43D5-B219-088B67428916}" type="parTrans" cxnId="{625E98CD-9DD0-41AA-B37D-50C84A62795F}">
      <dgm:prSet/>
      <dgm:spPr/>
      <dgm:t>
        <a:bodyPr/>
        <a:lstStyle/>
        <a:p>
          <a:endParaRPr lang="zh-CN" altLang="en-US" sz="1400"/>
        </a:p>
      </dgm:t>
    </dgm:pt>
    <dgm:pt modelId="{B33425A2-E488-48E0-A13F-466CA41B1998}" type="sibTrans" cxnId="{625E98CD-9DD0-41AA-B37D-50C84A62795F}">
      <dgm:prSet/>
      <dgm:spPr/>
      <dgm:t>
        <a:bodyPr/>
        <a:lstStyle/>
        <a:p>
          <a:endParaRPr lang="zh-CN" altLang="en-US" sz="1400"/>
        </a:p>
      </dgm:t>
    </dgm:pt>
    <dgm:pt modelId="{CCE6EEF3-5549-4ED1-BCFC-E5AD9F0697A6}">
      <dgm:prSet custT="1"/>
      <dgm:spPr/>
      <dgm:t>
        <a:bodyPr/>
        <a:lstStyle/>
        <a:p>
          <a:pPr>
            <a:buFont typeface="Wingdings" panose="05000000000000000000" pitchFamily="2" charset="2"/>
            <a:buChar char="l"/>
          </a:pPr>
          <a:r>
            <a:rPr lang="en-US" sz="1200" dirty="0">
              <a:solidFill>
                <a:schemeClr val="bg2">
                  <a:lumMod val="25000"/>
                </a:schemeClr>
              </a:solidFill>
            </a:rPr>
            <a:t>Service sends a “GET” request (HTTP)</a:t>
          </a:r>
          <a:endParaRPr lang="zh-CN" altLang="en-US" sz="1200" dirty="0"/>
        </a:p>
      </dgm:t>
    </dgm:pt>
    <dgm:pt modelId="{14B3CF27-8523-4F91-B83D-8DD55C62C713}" type="parTrans" cxnId="{685DA941-70E5-4B64-ADC2-3A9C5C0147B6}">
      <dgm:prSet/>
      <dgm:spPr/>
      <dgm:t>
        <a:bodyPr/>
        <a:lstStyle/>
        <a:p>
          <a:endParaRPr lang="zh-CN" altLang="en-US" sz="1400"/>
        </a:p>
      </dgm:t>
    </dgm:pt>
    <dgm:pt modelId="{B0C066FC-C570-4F64-A98B-087AD0108B24}" type="sibTrans" cxnId="{685DA941-70E5-4B64-ADC2-3A9C5C0147B6}">
      <dgm:prSet/>
      <dgm:spPr/>
      <dgm:t>
        <a:bodyPr/>
        <a:lstStyle/>
        <a:p>
          <a:endParaRPr lang="zh-CN" altLang="en-US" sz="1400"/>
        </a:p>
      </dgm:t>
    </dgm:pt>
    <dgm:pt modelId="{46A8F1D3-115F-47E9-BDAF-B19E67C37E89}">
      <dgm:prSet custT="1"/>
      <dgm:spPr/>
      <dgm:t>
        <a:bodyPr/>
        <a:lstStyle/>
        <a:p>
          <a:pPr>
            <a:buFont typeface="Wingdings" panose="05000000000000000000" pitchFamily="2" charset="2"/>
            <a:buChar char="l"/>
          </a:pPr>
          <a:r>
            <a:rPr lang="en-US" sz="1200" dirty="0">
              <a:solidFill>
                <a:schemeClr val="bg2">
                  <a:lumMod val="25000"/>
                </a:schemeClr>
              </a:solidFill>
            </a:rPr>
            <a:t>Service sends a “POST” request (HTTP), and send a notification (UDP) </a:t>
          </a:r>
          <a:endParaRPr lang="zh-CN" altLang="en-US" sz="1200" dirty="0"/>
        </a:p>
      </dgm:t>
    </dgm:pt>
    <dgm:pt modelId="{87C39741-E95F-49A6-BC42-AB869FFFD601}" type="parTrans" cxnId="{D5CE29C5-A816-48C7-9494-D5C833EAFC90}">
      <dgm:prSet/>
      <dgm:spPr/>
      <dgm:t>
        <a:bodyPr/>
        <a:lstStyle/>
        <a:p>
          <a:endParaRPr lang="zh-CN" altLang="en-US" sz="1400"/>
        </a:p>
      </dgm:t>
    </dgm:pt>
    <dgm:pt modelId="{EE916B16-69B4-4A9F-A05E-8A1B14828897}" type="sibTrans" cxnId="{D5CE29C5-A816-48C7-9494-D5C833EAFC90}">
      <dgm:prSet/>
      <dgm:spPr/>
      <dgm:t>
        <a:bodyPr/>
        <a:lstStyle/>
        <a:p>
          <a:endParaRPr lang="zh-CN" altLang="en-US" sz="1400"/>
        </a:p>
      </dgm:t>
    </dgm:pt>
    <dgm:pt modelId="{E1C20CDB-0E2A-422C-A734-21FF7C4E2D91}" type="pres">
      <dgm:prSet presAssocID="{BFA7763D-BF7B-43EA-AFBF-7BF448BF4629}" presName="Name0" presStyleCnt="0">
        <dgm:presLayoutVars>
          <dgm:dir/>
          <dgm:animLvl val="lvl"/>
          <dgm:resizeHandles val="exact"/>
        </dgm:presLayoutVars>
      </dgm:prSet>
      <dgm:spPr/>
    </dgm:pt>
    <dgm:pt modelId="{F42BC17B-C9FA-4AEB-9403-B99BE8B264F6}" type="pres">
      <dgm:prSet presAssocID="{6AD219D2-C7AC-4EB3-826A-4758CBA991CD}" presName="linNode" presStyleCnt="0"/>
      <dgm:spPr/>
    </dgm:pt>
    <dgm:pt modelId="{8505C811-ACE7-4844-87E4-3257D6BDBE90}" type="pres">
      <dgm:prSet presAssocID="{6AD219D2-C7AC-4EB3-826A-4758CBA991CD}" presName="parentText" presStyleLbl="solidFgAcc1" presStyleIdx="0" presStyleCnt="4">
        <dgm:presLayoutVars>
          <dgm:chMax val="1"/>
          <dgm:bulletEnabled/>
        </dgm:presLayoutVars>
      </dgm:prSet>
      <dgm:spPr/>
    </dgm:pt>
    <dgm:pt modelId="{86C3DFB6-CEA7-4CDA-AFF1-3801545CD590}" type="pres">
      <dgm:prSet presAssocID="{6AD219D2-C7AC-4EB3-826A-4758CBA991CD}" presName="descendantText" presStyleLbl="alignNode1" presStyleIdx="0" presStyleCnt="4">
        <dgm:presLayoutVars>
          <dgm:bulletEnabled/>
        </dgm:presLayoutVars>
      </dgm:prSet>
      <dgm:spPr/>
    </dgm:pt>
    <dgm:pt modelId="{3E7BFDBE-F9D6-4D45-AD8C-622FBD453C1B}" type="pres">
      <dgm:prSet presAssocID="{90E36602-3041-4138-98D7-895220803C8B}" presName="sp" presStyleCnt="0"/>
      <dgm:spPr/>
    </dgm:pt>
    <dgm:pt modelId="{9E34DACC-F491-4C2B-B32F-A9A62E3D46C0}" type="pres">
      <dgm:prSet presAssocID="{FA2E1C8E-6B66-4A96-A872-BA2DD6958BB8}" presName="linNode" presStyleCnt="0"/>
      <dgm:spPr/>
    </dgm:pt>
    <dgm:pt modelId="{CE1C575E-18FF-45DE-BFB7-7E33091FD6C2}" type="pres">
      <dgm:prSet presAssocID="{FA2E1C8E-6B66-4A96-A872-BA2DD6958BB8}" presName="parentText" presStyleLbl="solidFgAcc1" presStyleIdx="1" presStyleCnt="4">
        <dgm:presLayoutVars>
          <dgm:chMax val="1"/>
          <dgm:bulletEnabled/>
        </dgm:presLayoutVars>
      </dgm:prSet>
      <dgm:spPr/>
    </dgm:pt>
    <dgm:pt modelId="{EE43C39A-5FC5-47BE-8D22-6E309E651BE5}" type="pres">
      <dgm:prSet presAssocID="{FA2E1C8E-6B66-4A96-A872-BA2DD6958BB8}" presName="descendantText" presStyleLbl="alignNode1" presStyleIdx="1" presStyleCnt="4">
        <dgm:presLayoutVars>
          <dgm:bulletEnabled/>
        </dgm:presLayoutVars>
      </dgm:prSet>
      <dgm:spPr/>
    </dgm:pt>
    <dgm:pt modelId="{2B5D2352-FD58-4C55-A98B-90261F19066E}" type="pres">
      <dgm:prSet presAssocID="{5B2AA378-1189-41C7-ABAE-864BB441A1E0}" presName="sp" presStyleCnt="0"/>
      <dgm:spPr/>
    </dgm:pt>
    <dgm:pt modelId="{F919BCE4-1946-4C2A-926B-74888AFA324B}" type="pres">
      <dgm:prSet presAssocID="{17DB0C4C-5481-4FFA-BEA7-C189660836E7}" presName="linNode" presStyleCnt="0"/>
      <dgm:spPr/>
    </dgm:pt>
    <dgm:pt modelId="{4CA18F16-D81D-4E0D-BC29-0F05AB698375}" type="pres">
      <dgm:prSet presAssocID="{17DB0C4C-5481-4FFA-BEA7-C189660836E7}" presName="parentText" presStyleLbl="solidFgAcc1" presStyleIdx="2" presStyleCnt="4">
        <dgm:presLayoutVars>
          <dgm:chMax val="1"/>
          <dgm:bulletEnabled/>
        </dgm:presLayoutVars>
      </dgm:prSet>
      <dgm:spPr/>
    </dgm:pt>
    <dgm:pt modelId="{B67AC720-BA5F-4E20-AD09-C7886DDF74D5}" type="pres">
      <dgm:prSet presAssocID="{17DB0C4C-5481-4FFA-BEA7-C189660836E7}" presName="descendantText" presStyleLbl="alignNode1" presStyleIdx="2" presStyleCnt="4">
        <dgm:presLayoutVars>
          <dgm:bulletEnabled/>
        </dgm:presLayoutVars>
      </dgm:prSet>
      <dgm:spPr/>
    </dgm:pt>
    <dgm:pt modelId="{75D3562D-D3CB-41F2-BE1A-16D54B54C3FA}" type="pres">
      <dgm:prSet presAssocID="{1597DAB1-0D67-4FFD-A6DB-EA8C944E0D1D}" presName="sp" presStyleCnt="0"/>
      <dgm:spPr/>
    </dgm:pt>
    <dgm:pt modelId="{43AE3037-4C57-481E-B8D8-1FC8F9E374AB}" type="pres">
      <dgm:prSet presAssocID="{793422B2-6DC6-4C63-A57A-3270EB99CDA7}" presName="linNode" presStyleCnt="0"/>
      <dgm:spPr/>
    </dgm:pt>
    <dgm:pt modelId="{65021A01-091A-445F-818C-8332A9435F56}" type="pres">
      <dgm:prSet presAssocID="{793422B2-6DC6-4C63-A57A-3270EB99CDA7}" presName="parentText" presStyleLbl="solidFgAcc1" presStyleIdx="3" presStyleCnt="4">
        <dgm:presLayoutVars>
          <dgm:chMax val="1"/>
          <dgm:bulletEnabled/>
        </dgm:presLayoutVars>
      </dgm:prSet>
      <dgm:spPr/>
    </dgm:pt>
    <dgm:pt modelId="{AA8543FC-FA98-4AB6-ABED-412143971BE5}" type="pres">
      <dgm:prSet presAssocID="{793422B2-6DC6-4C63-A57A-3270EB99CDA7}" presName="descendantText" presStyleLbl="alignNode1" presStyleIdx="3" presStyleCnt="4">
        <dgm:presLayoutVars>
          <dgm:bulletEnabled/>
        </dgm:presLayoutVars>
      </dgm:prSet>
      <dgm:spPr/>
    </dgm:pt>
  </dgm:ptLst>
  <dgm:cxnLst>
    <dgm:cxn modelId="{85519624-63D0-4513-B561-FD8FC0607B84}" srcId="{BFA7763D-BF7B-43EA-AFBF-7BF448BF4629}" destId="{FA2E1C8E-6B66-4A96-A872-BA2DD6958BB8}" srcOrd="1" destOrd="0" parTransId="{1115D0C6-56AD-4AC6-BD36-14A2CB7E1C70}" sibTransId="{5B2AA378-1189-41C7-ABAE-864BB441A1E0}"/>
    <dgm:cxn modelId="{F2EA332B-4798-4669-8873-E789D38D7005}" type="presOf" srcId="{793422B2-6DC6-4C63-A57A-3270EB99CDA7}" destId="{65021A01-091A-445F-818C-8332A9435F56}" srcOrd="0" destOrd="0" presId="urn:microsoft.com/office/officeart/2016/7/layout/VerticalHollowActionList"/>
    <dgm:cxn modelId="{685DA941-70E5-4B64-ADC2-3A9C5C0147B6}" srcId="{17DB0C4C-5481-4FFA-BEA7-C189660836E7}" destId="{CCE6EEF3-5549-4ED1-BCFC-E5AD9F0697A6}" srcOrd="0" destOrd="0" parTransId="{14B3CF27-8523-4F91-B83D-8DD55C62C713}" sibTransId="{B0C066FC-C570-4F64-A98B-087AD0108B24}"/>
    <dgm:cxn modelId="{6441C861-2C0D-4BC4-B81B-837F5F02719D}" srcId="{6AD219D2-C7AC-4EB3-826A-4758CBA991CD}" destId="{17DC5BFA-1A27-4F59-9FA8-DFDD07FFDE46}" srcOrd="0" destOrd="0" parTransId="{1BE24F01-BB1F-43F4-93AC-41364A7C72EC}" sibTransId="{C459FC9F-224D-40EC-8ABD-99874EFD6B3C}"/>
    <dgm:cxn modelId="{D23BC164-4A90-4022-A823-CB520B418848}" type="presOf" srcId="{BFA7763D-BF7B-43EA-AFBF-7BF448BF4629}" destId="{E1C20CDB-0E2A-422C-A734-21FF7C4E2D91}" srcOrd="0" destOrd="0" presId="urn:microsoft.com/office/officeart/2016/7/layout/VerticalHollowActionList"/>
    <dgm:cxn modelId="{DD79A046-B851-44B4-8CDC-79F75F768D84}" srcId="{BFA7763D-BF7B-43EA-AFBF-7BF448BF4629}" destId="{793422B2-6DC6-4C63-A57A-3270EB99CDA7}" srcOrd="3" destOrd="0" parTransId="{EA7D5E2A-6068-438A-8B85-67F12BB3597D}" sibTransId="{5E0B2849-5C8F-4FFB-A555-FB5F647E6A48}"/>
    <dgm:cxn modelId="{5B8C9B4A-8A9A-4C35-90D7-F78A48F5C2BD}" type="presOf" srcId="{17DB0C4C-5481-4FFA-BEA7-C189660836E7}" destId="{4CA18F16-D81D-4E0D-BC29-0F05AB698375}" srcOrd="0" destOrd="0" presId="urn:microsoft.com/office/officeart/2016/7/layout/VerticalHollowActionList"/>
    <dgm:cxn modelId="{E23C6E53-2FCA-4242-8DFE-70E966F9D416}" type="presOf" srcId="{CCE6EEF3-5549-4ED1-BCFC-E5AD9F0697A6}" destId="{B67AC720-BA5F-4E20-AD09-C7886DDF74D5}" srcOrd="0" destOrd="0" presId="urn:microsoft.com/office/officeart/2016/7/layout/VerticalHollowActionList"/>
    <dgm:cxn modelId="{0CEF1486-5F65-4A15-BFC8-D19D03486957}" srcId="{BFA7763D-BF7B-43EA-AFBF-7BF448BF4629}" destId="{6AD219D2-C7AC-4EB3-826A-4758CBA991CD}" srcOrd="0" destOrd="0" parTransId="{50DC9A61-CD27-435D-B97B-A9B5B86EA1A7}" sibTransId="{90E36602-3041-4138-98D7-895220803C8B}"/>
    <dgm:cxn modelId="{6E44A5A9-7DA9-430C-872E-2EE10A4AC28B}" type="presOf" srcId="{FA2E1C8E-6B66-4A96-A872-BA2DD6958BB8}" destId="{CE1C575E-18FF-45DE-BFB7-7E33091FD6C2}" srcOrd="0" destOrd="0" presId="urn:microsoft.com/office/officeart/2016/7/layout/VerticalHollowActionList"/>
    <dgm:cxn modelId="{D5CE29C5-A816-48C7-9494-D5C833EAFC90}" srcId="{793422B2-6DC6-4C63-A57A-3270EB99CDA7}" destId="{46A8F1D3-115F-47E9-BDAF-B19E67C37E89}" srcOrd="0" destOrd="0" parTransId="{87C39741-E95F-49A6-BC42-AB869FFFD601}" sibTransId="{EE916B16-69B4-4A9F-A05E-8A1B14828897}"/>
    <dgm:cxn modelId="{625E98CD-9DD0-41AA-B37D-50C84A62795F}" srcId="{FA2E1C8E-6B66-4A96-A872-BA2DD6958BB8}" destId="{65B3F0F3-E45E-4523-B1BB-25DA9545DC7C}" srcOrd="0" destOrd="0" parTransId="{E0649BE5-F171-43D5-B219-088B67428916}" sibTransId="{B33425A2-E488-48E0-A13F-466CA41B1998}"/>
    <dgm:cxn modelId="{CCD16ED9-CF06-46A3-9E5A-F16F2B457546}" srcId="{BFA7763D-BF7B-43EA-AFBF-7BF448BF4629}" destId="{17DB0C4C-5481-4FFA-BEA7-C189660836E7}" srcOrd="2" destOrd="0" parTransId="{FA67AB05-91C0-4F37-A5F5-84F5CB8AD393}" sibTransId="{1597DAB1-0D67-4FFD-A6DB-EA8C944E0D1D}"/>
    <dgm:cxn modelId="{44D84BF3-F879-4CD7-8958-0BE183230171}" type="presOf" srcId="{17DC5BFA-1A27-4F59-9FA8-DFDD07FFDE46}" destId="{86C3DFB6-CEA7-4CDA-AFF1-3801545CD590}" srcOrd="0" destOrd="0" presId="urn:microsoft.com/office/officeart/2016/7/layout/VerticalHollowActionList"/>
    <dgm:cxn modelId="{AA7283F6-6370-48AE-BFC3-9F627C3835D4}" type="presOf" srcId="{65B3F0F3-E45E-4523-B1BB-25DA9545DC7C}" destId="{EE43C39A-5FC5-47BE-8D22-6E309E651BE5}" srcOrd="0" destOrd="0" presId="urn:microsoft.com/office/officeart/2016/7/layout/VerticalHollowActionList"/>
    <dgm:cxn modelId="{15FC99FA-1CA3-486F-B7F3-E505A9B6BE70}" type="presOf" srcId="{6AD219D2-C7AC-4EB3-826A-4758CBA991CD}" destId="{8505C811-ACE7-4844-87E4-3257D6BDBE90}" srcOrd="0" destOrd="0" presId="urn:microsoft.com/office/officeart/2016/7/layout/VerticalHollowActionList"/>
    <dgm:cxn modelId="{1F05C3FB-6556-442D-B679-85B1ABFC7BD8}" type="presOf" srcId="{46A8F1D3-115F-47E9-BDAF-B19E67C37E89}" destId="{AA8543FC-FA98-4AB6-ABED-412143971BE5}" srcOrd="0" destOrd="0" presId="urn:microsoft.com/office/officeart/2016/7/layout/VerticalHollowActionList"/>
    <dgm:cxn modelId="{949AC8A0-8079-4D55-8E48-90409A819B80}" type="presParOf" srcId="{E1C20CDB-0E2A-422C-A734-21FF7C4E2D91}" destId="{F42BC17B-C9FA-4AEB-9403-B99BE8B264F6}" srcOrd="0" destOrd="0" presId="urn:microsoft.com/office/officeart/2016/7/layout/VerticalHollowActionList"/>
    <dgm:cxn modelId="{82881A7A-4472-4D9C-B9C3-0CEF6E92394A}" type="presParOf" srcId="{F42BC17B-C9FA-4AEB-9403-B99BE8B264F6}" destId="{8505C811-ACE7-4844-87E4-3257D6BDBE90}" srcOrd="0" destOrd="0" presId="urn:microsoft.com/office/officeart/2016/7/layout/VerticalHollowActionList"/>
    <dgm:cxn modelId="{D1375978-E9D7-40BA-81E4-73CB0DEB6E29}" type="presParOf" srcId="{F42BC17B-C9FA-4AEB-9403-B99BE8B264F6}" destId="{86C3DFB6-CEA7-4CDA-AFF1-3801545CD590}" srcOrd="1" destOrd="0" presId="urn:microsoft.com/office/officeart/2016/7/layout/VerticalHollowActionList"/>
    <dgm:cxn modelId="{8F9EEED1-0721-4B17-84B9-09873B4C3FF4}" type="presParOf" srcId="{E1C20CDB-0E2A-422C-A734-21FF7C4E2D91}" destId="{3E7BFDBE-F9D6-4D45-AD8C-622FBD453C1B}" srcOrd="1" destOrd="0" presId="urn:microsoft.com/office/officeart/2016/7/layout/VerticalHollowActionList"/>
    <dgm:cxn modelId="{907D15ED-8DAE-443E-A907-981DCB1040EC}" type="presParOf" srcId="{E1C20CDB-0E2A-422C-A734-21FF7C4E2D91}" destId="{9E34DACC-F491-4C2B-B32F-A9A62E3D46C0}" srcOrd="2" destOrd="0" presId="urn:microsoft.com/office/officeart/2016/7/layout/VerticalHollowActionList"/>
    <dgm:cxn modelId="{8FD46243-D251-4275-945F-D23110714F6D}" type="presParOf" srcId="{9E34DACC-F491-4C2B-B32F-A9A62E3D46C0}" destId="{CE1C575E-18FF-45DE-BFB7-7E33091FD6C2}" srcOrd="0" destOrd="0" presId="urn:microsoft.com/office/officeart/2016/7/layout/VerticalHollowActionList"/>
    <dgm:cxn modelId="{0A4E5690-AE00-4D30-8A32-A04E970E6571}" type="presParOf" srcId="{9E34DACC-F491-4C2B-B32F-A9A62E3D46C0}" destId="{EE43C39A-5FC5-47BE-8D22-6E309E651BE5}" srcOrd="1" destOrd="0" presId="urn:microsoft.com/office/officeart/2016/7/layout/VerticalHollowActionList"/>
    <dgm:cxn modelId="{A98F5385-9195-450B-A201-A8CD1FCF5884}" type="presParOf" srcId="{E1C20CDB-0E2A-422C-A734-21FF7C4E2D91}" destId="{2B5D2352-FD58-4C55-A98B-90261F19066E}" srcOrd="3" destOrd="0" presId="urn:microsoft.com/office/officeart/2016/7/layout/VerticalHollowActionList"/>
    <dgm:cxn modelId="{C79858A6-C560-420F-BE71-35C0AE656A16}" type="presParOf" srcId="{E1C20CDB-0E2A-422C-A734-21FF7C4E2D91}" destId="{F919BCE4-1946-4C2A-926B-74888AFA324B}" srcOrd="4" destOrd="0" presId="urn:microsoft.com/office/officeart/2016/7/layout/VerticalHollowActionList"/>
    <dgm:cxn modelId="{061F11D3-1A06-45E1-8384-775B6FEAACAB}" type="presParOf" srcId="{F919BCE4-1946-4C2A-926B-74888AFA324B}" destId="{4CA18F16-D81D-4E0D-BC29-0F05AB698375}" srcOrd="0" destOrd="0" presId="urn:microsoft.com/office/officeart/2016/7/layout/VerticalHollowActionList"/>
    <dgm:cxn modelId="{460026A7-BD32-4F50-B5D3-70E9D3294A77}" type="presParOf" srcId="{F919BCE4-1946-4C2A-926B-74888AFA324B}" destId="{B67AC720-BA5F-4E20-AD09-C7886DDF74D5}" srcOrd="1" destOrd="0" presId="urn:microsoft.com/office/officeart/2016/7/layout/VerticalHollowActionList"/>
    <dgm:cxn modelId="{9EF5D32D-5CE8-42BD-9A39-3F04C4985F51}" type="presParOf" srcId="{E1C20CDB-0E2A-422C-A734-21FF7C4E2D91}" destId="{75D3562D-D3CB-41F2-BE1A-16D54B54C3FA}" srcOrd="5" destOrd="0" presId="urn:microsoft.com/office/officeart/2016/7/layout/VerticalHollowActionList"/>
    <dgm:cxn modelId="{3E5F30BD-66AB-4AEC-A807-A3FADDD3A0A5}" type="presParOf" srcId="{E1C20CDB-0E2A-422C-A734-21FF7C4E2D91}" destId="{43AE3037-4C57-481E-B8D8-1FC8F9E374AB}" srcOrd="6" destOrd="0" presId="urn:microsoft.com/office/officeart/2016/7/layout/VerticalHollowActionList"/>
    <dgm:cxn modelId="{F120BEB0-FE2D-452C-B4F0-DAFAA39CC3F1}" type="presParOf" srcId="{43AE3037-4C57-481E-B8D8-1FC8F9E374AB}" destId="{65021A01-091A-445F-818C-8332A9435F56}" srcOrd="0" destOrd="0" presId="urn:microsoft.com/office/officeart/2016/7/layout/VerticalHollowActionList"/>
    <dgm:cxn modelId="{097A45FE-CAEC-4C4C-9BE9-959DBC5882C2}" type="presParOf" srcId="{43AE3037-4C57-481E-B8D8-1FC8F9E374AB}" destId="{AA8543FC-FA98-4AB6-ABED-412143971BE5}"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D39262-F83D-4C7F-A1E9-49AE3C8262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1FC5C68-C2AB-4409-8B0D-F1D53393AB9D}">
      <dgm:prSet custT="1"/>
      <dgm:spPr/>
      <dgm:t>
        <a:bodyPr/>
        <a:lstStyle/>
        <a:p>
          <a:pPr>
            <a:lnSpc>
              <a:spcPct val="100000"/>
            </a:lnSpc>
          </a:pPr>
          <a:r>
            <a:rPr lang="en-SG" sz="2400" dirty="0"/>
            <a:t>Introduction</a:t>
          </a:r>
          <a:endParaRPr lang="en-US" sz="2400" dirty="0"/>
        </a:p>
      </dgm:t>
    </dgm:pt>
    <dgm:pt modelId="{E531F072-BC0A-42E7-ADBB-93CCDF24978F}" type="parTrans" cxnId="{545519EE-388D-4553-AC95-8AED3BF35B30}">
      <dgm:prSet/>
      <dgm:spPr/>
      <dgm:t>
        <a:bodyPr/>
        <a:lstStyle/>
        <a:p>
          <a:endParaRPr lang="en-US"/>
        </a:p>
      </dgm:t>
    </dgm:pt>
    <dgm:pt modelId="{8D76703B-1CCF-4D4A-93AF-73795A9DEB51}" type="sibTrans" cxnId="{545519EE-388D-4553-AC95-8AED3BF35B30}">
      <dgm:prSet/>
      <dgm:spPr/>
      <dgm:t>
        <a:bodyPr/>
        <a:lstStyle/>
        <a:p>
          <a:endParaRPr lang="en-US"/>
        </a:p>
      </dgm:t>
    </dgm:pt>
    <dgm:pt modelId="{465AAD6D-AE70-468F-AE20-7289D74857F0}">
      <dgm:prSet custT="1"/>
      <dgm:spPr/>
      <dgm:t>
        <a:bodyPr/>
        <a:lstStyle/>
        <a:p>
          <a:pPr>
            <a:lnSpc>
              <a:spcPct val="100000"/>
            </a:lnSpc>
          </a:pPr>
          <a:r>
            <a:rPr lang="en-US" sz="2400" dirty="0">
              <a:solidFill>
                <a:schemeClr val="tx1"/>
              </a:solidFill>
            </a:rPr>
            <a:t>Configuration</a:t>
          </a:r>
          <a:endParaRPr lang="en-US" sz="2400" dirty="0"/>
        </a:p>
      </dgm:t>
    </dgm:pt>
    <dgm:pt modelId="{EF5FAB44-45BE-4BFF-9EE9-1C03BBF920D5}" type="parTrans" cxnId="{1BB335F4-7ABE-43AC-B27C-2C6AA11AA2EE}">
      <dgm:prSet/>
      <dgm:spPr/>
      <dgm:t>
        <a:bodyPr/>
        <a:lstStyle/>
        <a:p>
          <a:endParaRPr lang="en-US"/>
        </a:p>
      </dgm:t>
    </dgm:pt>
    <dgm:pt modelId="{E99F2B58-A4E2-41D2-8DC6-6A9B908C9FA0}" type="sibTrans" cxnId="{1BB335F4-7ABE-43AC-B27C-2C6AA11AA2EE}">
      <dgm:prSet/>
      <dgm:spPr/>
      <dgm:t>
        <a:bodyPr/>
        <a:lstStyle/>
        <a:p>
          <a:endParaRPr lang="en-US"/>
        </a:p>
      </dgm:t>
    </dgm:pt>
    <dgm:pt modelId="{CDEA7A18-4EF8-4527-9465-C7AE4121F099}">
      <dgm:prSet custT="1"/>
      <dgm:spPr/>
      <dgm:t>
        <a:bodyPr/>
        <a:lstStyle/>
        <a:p>
          <a:pPr>
            <a:lnSpc>
              <a:spcPct val="100000"/>
            </a:lnSpc>
          </a:pPr>
          <a:r>
            <a:rPr lang="en-SG" sz="2400" dirty="0"/>
            <a:t>Smart contract</a:t>
          </a:r>
          <a:endParaRPr lang="en-US" sz="2400" dirty="0"/>
        </a:p>
      </dgm:t>
    </dgm:pt>
    <dgm:pt modelId="{0DCC7EDA-F975-44F2-B623-0CB99825E910}" type="parTrans" cxnId="{6917163F-9FBA-4F03-9DBF-4C196FAE3EAB}">
      <dgm:prSet/>
      <dgm:spPr/>
      <dgm:t>
        <a:bodyPr/>
        <a:lstStyle/>
        <a:p>
          <a:endParaRPr lang="zh-CN" altLang="en-US"/>
        </a:p>
      </dgm:t>
    </dgm:pt>
    <dgm:pt modelId="{C2AA85B6-1C4C-4988-AF54-69A4E27CCF93}" type="sibTrans" cxnId="{6917163F-9FBA-4F03-9DBF-4C196FAE3EAB}">
      <dgm:prSet/>
      <dgm:spPr/>
      <dgm:t>
        <a:bodyPr/>
        <a:lstStyle/>
        <a:p>
          <a:endParaRPr lang="zh-CN" altLang="en-US"/>
        </a:p>
      </dgm:t>
    </dgm:pt>
    <dgm:pt modelId="{FE0422EB-EA44-4B5A-8637-F35E386C99BB}" type="pres">
      <dgm:prSet presAssocID="{4FD39262-F83D-4C7F-A1E9-49AE3C8262CF}" presName="root" presStyleCnt="0">
        <dgm:presLayoutVars>
          <dgm:dir/>
          <dgm:resizeHandles val="exact"/>
        </dgm:presLayoutVars>
      </dgm:prSet>
      <dgm:spPr/>
    </dgm:pt>
    <dgm:pt modelId="{27831E80-EF10-4AB5-9BF0-AF484CF440DF}" type="pres">
      <dgm:prSet presAssocID="{41FC5C68-C2AB-4409-8B0D-F1D53393AB9D}" presName="compNode" presStyleCnt="0"/>
      <dgm:spPr/>
    </dgm:pt>
    <dgm:pt modelId="{08B580A8-6AFA-41AC-8648-CE29E70CE03A}" type="pres">
      <dgm:prSet presAssocID="{41FC5C68-C2AB-4409-8B0D-F1D53393AB9D}" presName="bgRect" presStyleLbl="bgShp" presStyleIdx="0" presStyleCnt="3"/>
      <dgm:spPr/>
    </dgm:pt>
    <dgm:pt modelId="{9D242557-ED31-4AEF-8A9C-E393EE92EE4C}" type="pres">
      <dgm:prSet presAssocID="{41FC5C68-C2AB-4409-8B0D-F1D53393AB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ED9FED51-3761-4A67-95FE-A561152DD33C}" type="pres">
      <dgm:prSet presAssocID="{41FC5C68-C2AB-4409-8B0D-F1D53393AB9D}" presName="spaceRect" presStyleCnt="0"/>
      <dgm:spPr/>
    </dgm:pt>
    <dgm:pt modelId="{6917D38B-AEF2-485F-B7C1-E8317462D0D2}" type="pres">
      <dgm:prSet presAssocID="{41FC5C68-C2AB-4409-8B0D-F1D53393AB9D}" presName="parTx" presStyleLbl="revTx" presStyleIdx="0" presStyleCnt="3">
        <dgm:presLayoutVars>
          <dgm:chMax val="0"/>
          <dgm:chPref val="0"/>
        </dgm:presLayoutVars>
      </dgm:prSet>
      <dgm:spPr/>
    </dgm:pt>
    <dgm:pt modelId="{43DBBCB3-F681-4EF6-8570-ED6BD4F61C3E}" type="pres">
      <dgm:prSet presAssocID="{8D76703B-1CCF-4D4A-93AF-73795A9DEB51}" presName="sibTrans" presStyleCnt="0"/>
      <dgm:spPr/>
    </dgm:pt>
    <dgm:pt modelId="{096FF7DD-22E5-43CF-A12F-997DDFEC4D3F}" type="pres">
      <dgm:prSet presAssocID="{465AAD6D-AE70-468F-AE20-7289D74857F0}" presName="compNode" presStyleCnt="0"/>
      <dgm:spPr/>
    </dgm:pt>
    <dgm:pt modelId="{06750973-6C35-4D69-A313-FD9933459525}" type="pres">
      <dgm:prSet presAssocID="{465AAD6D-AE70-468F-AE20-7289D74857F0}" presName="bgRect" presStyleLbl="bgShp" presStyleIdx="1" presStyleCnt="3"/>
      <dgm:spPr/>
    </dgm:pt>
    <dgm:pt modelId="{A32A9979-5035-4838-9A22-15F18E6F3014}" type="pres">
      <dgm:prSet presAssocID="{465AAD6D-AE70-468F-AE20-7289D74857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924728AC-315C-4CEC-B255-58A75D8DEAE5}" type="pres">
      <dgm:prSet presAssocID="{465AAD6D-AE70-468F-AE20-7289D74857F0}" presName="spaceRect" presStyleCnt="0"/>
      <dgm:spPr/>
    </dgm:pt>
    <dgm:pt modelId="{ED2B3A4C-A17B-48DD-BA45-76E4884D1706}" type="pres">
      <dgm:prSet presAssocID="{465AAD6D-AE70-468F-AE20-7289D74857F0}" presName="parTx" presStyleLbl="revTx" presStyleIdx="1" presStyleCnt="3">
        <dgm:presLayoutVars>
          <dgm:chMax val="0"/>
          <dgm:chPref val="0"/>
        </dgm:presLayoutVars>
      </dgm:prSet>
      <dgm:spPr/>
    </dgm:pt>
    <dgm:pt modelId="{D838CB37-6E34-462C-BFD0-34035CBDC413}" type="pres">
      <dgm:prSet presAssocID="{E99F2B58-A4E2-41D2-8DC6-6A9B908C9FA0}" presName="sibTrans" presStyleCnt="0"/>
      <dgm:spPr/>
    </dgm:pt>
    <dgm:pt modelId="{1417F3A7-0B50-469D-8539-293FDF2B6AAF}" type="pres">
      <dgm:prSet presAssocID="{CDEA7A18-4EF8-4527-9465-C7AE4121F099}" presName="compNode" presStyleCnt="0"/>
      <dgm:spPr/>
    </dgm:pt>
    <dgm:pt modelId="{BA12C7FC-7F41-4FBF-B300-4DCE985C356C}" type="pres">
      <dgm:prSet presAssocID="{CDEA7A18-4EF8-4527-9465-C7AE4121F099}" presName="bgRect" presStyleLbl="bgShp" presStyleIdx="2" presStyleCnt="3"/>
      <dgm:spPr/>
    </dgm:pt>
    <dgm:pt modelId="{2493F9E0-8396-449A-9A20-E5B658340077}" type="pres">
      <dgm:prSet presAssocID="{CDEA7A18-4EF8-4527-9465-C7AE4121F09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ayers Design with solid fill"/>
        </a:ext>
      </dgm:extLst>
    </dgm:pt>
    <dgm:pt modelId="{CB2050BE-9B7D-44B6-90F0-56DA7FDEA5A3}" type="pres">
      <dgm:prSet presAssocID="{CDEA7A18-4EF8-4527-9465-C7AE4121F099}" presName="spaceRect" presStyleCnt="0"/>
      <dgm:spPr/>
    </dgm:pt>
    <dgm:pt modelId="{26643640-97AF-4653-9C10-2DA88105F5BF}" type="pres">
      <dgm:prSet presAssocID="{CDEA7A18-4EF8-4527-9465-C7AE4121F099}" presName="parTx" presStyleLbl="revTx" presStyleIdx="2" presStyleCnt="3">
        <dgm:presLayoutVars>
          <dgm:chMax val="0"/>
          <dgm:chPref val="0"/>
        </dgm:presLayoutVars>
      </dgm:prSet>
      <dgm:spPr/>
    </dgm:pt>
  </dgm:ptLst>
  <dgm:cxnLst>
    <dgm:cxn modelId="{6917163F-9FBA-4F03-9DBF-4C196FAE3EAB}" srcId="{4FD39262-F83D-4C7F-A1E9-49AE3C8262CF}" destId="{CDEA7A18-4EF8-4527-9465-C7AE4121F099}" srcOrd="2" destOrd="0" parTransId="{0DCC7EDA-F975-44F2-B623-0CB99825E910}" sibTransId="{C2AA85B6-1C4C-4988-AF54-69A4E27CCF93}"/>
    <dgm:cxn modelId="{8944D14B-3D7C-46BC-BAD9-571259781906}" type="presOf" srcId="{41FC5C68-C2AB-4409-8B0D-F1D53393AB9D}" destId="{6917D38B-AEF2-485F-B7C1-E8317462D0D2}" srcOrd="0" destOrd="0" presId="urn:microsoft.com/office/officeart/2018/2/layout/IconVerticalSolidList"/>
    <dgm:cxn modelId="{3711DA6F-E998-4751-ACB1-5A1ED9CE2C1F}" type="presOf" srcId="{CDEA7A18-4EF8-4527-9465-C7AE4121F099}" destId="{26643640-97AF-4653-9C10-2DA88105F5BF}" srcOrd="0" destOrd="0" presId="urn:microsoft.com/office/officeart/2018/2/layout/IconVerticalSolidList"/>
    <dgm:cxn modelId="{BA75E1AD-2E8D-4A15-9702-DE774FFE08C1}" type="presOf" srcId="{4FD39262-F83D-4C7F-A1E9-49AE3C8262CF}" destId="{FE0422EB-EA44-4B5A-8637-F35E386C99BB}" srcOrd="0" destOrd="0" presId="urn:microsoft.com/office/officeart/2018/2/layout/IconVerticalSolidList"/>
    <dgm:cxn modelId="{545519EE-388D-4553-AC95-8AED3BF35B30}" srcId="{4FD39262-F83D-4C7F-A1E9-49AE3C8262CF}" destId="{41FC5C68-C2AB-4409-8B0D-F1D53393AB9D}" srcOrd="0" destOrd="0" parTransId="{E531F072-BC0A-42E7-ADBB-93CCDF24978F}" sibTransId="{8D76703B-1CCF-4D4A-93AF-73795A9DEB51}"/>
    <dgm:cxn modelId="{1BB335F4-7ABE-43AC-B27C-2C6AA11AA2EE}" srcId="{4FD39262-F83D-4C7F-A1E9-49AE3C8262CF}" destId="{465AAD6D-AE70-468F-AE20-7289D74857F0}" srcOrd="1" destOrd="0" parTransId="{EF5FAB44-45BE-4BFF-9EE9-1C03BBF920D5}" sibTransId="{E99F2B58-A4E2-41D2-8DC6-6A9B908C9FA0}"/>
    <dgm:cxn modelId="{BC78B8F6-1A4E-4C39-AA9D-0112B3F7296E}" type="presOf" srcId="{465AAD6D-AE70-468F-AE20-7289D74857F0}" destId="{ED2B3A4C-A17B-48DD-BA45-76E4884D1706}" srcOrd="0" destOrd="0" presId="urn:microsoft.com/office/officeart/2018/2/layout/IconVerticalSolidList"/>
    <dgm:cxn modelId="{56B1965D-D32F-4A30-8CE4-A565DC2A46B9}" type="presParOf" srcId="{FE0422EB-EA44-4B5A-8637-F35E386C99BB}" destId="{27831E80-EF10-4AB5-9BF0-AF484CF440DF}" srcOrd="0" destOrd="0" presId="urn:microsoft.com/office/officeart/2018/2/layout/IconVerticalSolidList"/>
    <dgm:cxn modelId="{404C5F7A-C789-4FD8-A7EB-5CC5EF9D2D27}" type="presParOf" srcId="{27831E80-EF10-4AB5-9BF0-AF484CF440DF}" destId="{08B580A8-6AFA-41AC-8648-CE29E70CE03A}" srcOrd="0" destOrd="0" presId="urn:microsoft.com/office/officeart/2018/2/layout/IconVerticalSolidList"/>
    <dgm:cxn modelId="{690533EF-C9C7-4CD2-8D06-39041BB7A9FC}" type="presParOf" srcId="{27831E80-EF10-4AB5-9BF0-AF484CF440DF}" destId="{9D242557-ED31-4AEF-8A9C-E393EE92EE4C}" srcOrd="1" destOrd="0" presId="urn:microsoft.com/office/officeart/2018/2/layout/IconVerticalSolidList"/>
    <dgm:cxn modelId="{9390A846-F82F-4D53-9800-90475D23CA81}" type="presParOf" srcId="{27831E80-EF10-4AB5-9BF0-AF484CF440DF}" destId="{ED9FED51-3761-4A67-95FE-A561152DD33C}" srcOrd="2" destOrd="0" presId="urn:microsoft.com/office/officeart/2018/2/layout/IconVerticalSolidList"/>
    <dgm:cxn modelId="{CAF56837-728F-4950-8BC2-BF570A28CF61}" type="presParOf" srcId="{27831E80-EF10-4AB5-9BF0-AF484CF440DF}" destId="{6917D38B-AEF2-485F-B7C1-E8317462D0D2}" srcOrd="3" destOrd="0" presId="urn:microsoft.com/office/officeart/2018/2/layout/IconVerticalSolidList"/>
    <dgm:cxn modelId="{C19D887F-5301-4974-8189-98BC2F55C588}" type="presParOf" srcId="{FE0422EB-EA44-4B5A-8637-F35E386C99BB}" destId="{43DBBCB3-F681-4EF6-8570-ED6BD4F61C3E}" srcOrd="1" destOrd="0" presId="urn:microsoft.com/office/officeart/2018/2/layout/IconVerticalSolidList"/>
    <dgm:cxn modelId="{78525F3B-5453-4F31-8AC2-4E791DA15F1A}" type="presParOf" srcId="{FE0422EB-EA44-4B5A-8637-F35E386C99BB}" destId="{096FF7DD-22E5-43CF-A12F-997DDFEC4D3F}" srcOrd="2" destOrd="0" presId="urn:microsoft.com/office/officeart/2018/2/layout/IconVerticalSolidList"/>
    <dgm:cxn modelId="{B23D3359-3DDC-475B-AFAF-D3D050AE832D}" type="presParOf" srcId="{096FF7DD-22E5-43CF-A12F-997DDFEC4D3F}" destId="{06750973-6C35-4D69-A313-FD9933459525}" srcOrd="0" destOrd="0" presId="urn:microsoft.com/office/officeart/2018/2/layout/IconVerticalSolidList"/>
    <dgm:cxn modelId="{E3A6B686-328E-4196-9394-944F57A37F7D}" type="presParOf" srcId="{096FF7DD-22E5-43CF-A12F-997DDFEC4D3F}" destId="{A32A9979-5035-4838-9A22-15F18E6F3014}" srcOrd="1" destOrd="0" presId="urn:microsoft.com/office/officeart/2018/2/layout/IconVerticalSolidList"/>
    <dgm:cxn modelId="{E1AC0C97-0B17-4B08-88EE-394BF61C2807}" type="presParOf" srcId="{096FF7DD-22E5-43CF-A12F-997DDFEC4D3F}" destId="{924728AC-315C-4CEC-B255-58A75D8DEAE5}" srcOrd="2" destOrd="0" presId="urn:microsoft.com/office/officeart/2018/2/layout/IconVerticalSolidList"/>
    <dgm:cxn modelId="{C5FD2543-241D-4979-A590-F3F3F2B16B07}" type="presParOf" srcId="{096FF7DD-22E5-43CF-A12F-997DDFEC4D3F}" destId="{ED2B3A4C-A17B-48DD-BA45-76E4884D1706}" srcOrd="3" destOrd="0" presId="urn:microsoft.com/office/officeart/2018/2/layout/IconVerticalSolidList"/>
    <dgm:cxn modelId="{D72F4FE9-A7DC-4929-9F22-892B1B07C4D6}" type="presParOf" srcId="{FE0422EB-EA44-4B5A-8637-F35E386C99BB}" destId="{D838CB37-6E34-462C-BFD0-34035CBDC413}" srcOrd="3" destOrd="0" presId="urn:microsoft.com/office/officeart/2018/2/layout/IconVerticalSolidList"/>
    <dgm:cxn modelId="{C60AFEC1-1D8E-4A8B-8135-EC5D8917AC67}" type="presParOf" srcId="{FE0422EB-EA44-4B5A-8637-F35E386C99BB}" destId="{1417F3A7-0B50-469D-8539-293FDF2B6AAF}" srcOrd="4" destOrd="0" presId="urn:microsoft.com/office/officeart/2018/2/layout/IconVerticalSolidList"/>
    <dgm:cxn modelId="{DAC4139B-31C3-4F53-8D37-A94BDB512089}" type="presParOf" srcId="{1417F3A7-0B50-469D-8539-293FDF2B6AAF}" destId="{BA12C7FC-7F41-4FBF-B300-4DCE985C356C}" srcOrd="0" destOrd="0" presId="urn:microsoft.com/office/officeart/2018/2/layout/IconVerticalSolidList"/>
    <dgm:cxn modelId="{13EB9139-AA18-4D48-B5BA-FC80856B3EC6}" type="presParOf" srcId="{1417F3A7-0B50-469D-8539-293FDF2B6AAF}" destId="{2493F9E0-8396-449A-9A20-E5B658340077}" srcOrd="1" destOrd="0" presId="urn:microsoft.com/office/officeart/2018/2/layout/IconVerticalSolidList"/>
    <dgm:cxn modelId="{46ED1A8E-EB1A-484D-8EBD-5FC58AA268A2}" type="presParOf" srcId="{1417F3A7-0B50-469D-8539-293FDF2B6AAF}" destId="{CB2050BE-9B7D-44B6-90F0-56DA7FDEA5A3}" srcOrd="2" destOrd="0" presId="urn:microsoft.com/office/officeart/2018/2/layout/IconVerticalSolidList"/>
    <dgm:cxn modelId="{658B7C75-9977-4B2B-90ED-7711D2F03A3B}" type="presParOf" srcId="{1417F3A7-0B50-469D-8539-293FDF2B6AAF}" destId="{26643640-97AF-4653-9C10-2DA88105F5B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580A8-6AFA-41AC-8648-CE29E70CE03A}">
      <dsp:nvSpPr>
        <dsp:cNvPr id="0" name=""/>
        <dsp:cNvSpPr/>
      </dsp:nvSpPr>
      <dsp:spPr>
        <a:xfrm>
          <a:off x="0" y="539"/>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2557-ED31-4AEF-8A9C-E393EE92EE4C}">
      <dsp:nvSpPr>
        <dsp:cNvPr id="0" name=""/>
        <dsp:cNvSpPr/>
      </dsp:nvSpPr>
      <dsp:spPr>
        <a:xfrm>
          <a:off x="382141" y="284777"/>
          <a:ext cx="694803" cy="6948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17D38B-AEF2-485F-B7C1-E8317462D0D2}">
      <dsp:nvSpPr>
        <dsp:cNvPr id="0" name=""/>
        <dsp:cNvSpPr/>
      </dsp:nvSpPr>
      <dsp:spPr>
        <a:xfrm>
          <a:off x="1459087" y="539"/>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a:t>Vehicular cloud computing </a:t>
          </a:r>
        </a:p>
      </dsp:txBody>
      <dsp:txXfrm>
        <a:off x="1459087" y="539"/>
        <a:ext cx="3482431" cy="1263279"/>
      </dsp:txXfrm>
    </dsp:sp>
    <dsp:sp modelId="{06750973-6C35-4D69-A313-FD9933459525}">
      <dsp:nvSpPr>
        <dsp:cNvPr id="0" name=""/>
        <dsp:cNvSpPr/>
      </dsp:nvSpPr>
      <dsp:spPr>
        <a:xfrm>
          <a:off x="0" y="1579638"/>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A9979-5035-4838-9A22-15F18E6F3014}">
      <dsp:nvSpPr>
        <dsp:cNvPr id="0" name=""/>
        <dsp:cNvSpPr/>
      </dsp:nvSpPr>
      <dsp:spPr>
        <a:xfrm>
          <a:off x="382141" y="1863876"/>
          <a:ext cx="694803" cy="69480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2B3A4C-A17B-48DD-BA45-76E4884D1706}">
      <dsp:nvSpPr>
        <dsp:cNvPr id="0" name=""/>
        <dsp:cNvSpPr/>
      </dsp:nvSpPr>
      <dsp:spPr>
        <a:xfrm>
          <a:off x="1459087" y="1579638"/>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a:t>Vehicular edge computing</a:t>
          </a:r>
        </a:p>
      </dsp:txBody>
      <dsp:txXfrm>
        <a:off x="1459087" y="1579638"/>
        <a:ext cx="3482431" cy="1263279"/>
      </dsp:txXfrm>
    </dsp:sp>
    <dsp:sp modelId="{E8B11CB1-5983-4511-8FBE-503EBCBA50AB}">
      <dsp:nvSpPr>
        <dsp:cNvPr id="0" name=""/>
        <dsp:cNvSpPr/>
      </dsp:nvSpPr>
      <dsp:spPr>
        <a:xfrm>
          <a:off x="0" y="3158737"/>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3ED8C3-F036-488F-951F-3E5574420316}">
      <dsp:nvSpPr>
        <dsp:cNvPr id="0" name=""/>
        <dsp:cNvSpPr/>
      </dsp:nvSpPr>
      <dsp:spPr>
        <a:xfrm>
          <a:off x="382141" y="3442975"/>
          <a:ext cx="694803" cy="6948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4047F4-F9F3-4549-BF39-5FC62B1E14F0}">
      <dsp:nvSpPr>
        <dsp:cNvPr id="0" name=""/>
        <dsp:cNvSpPr/>
      </dsp:nvSpPr>
      <dsp:spPr>
        <a:xfrm>
          <a:off x="1459087" y="3158737"/>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dirty="0"/>
            <a:t>Blockchain-Enabled vehicular edge computing</a:t>
          </a:r>
        </a:p>
      </dsp:txBody>
      <dsp:txXfrm>
        <a:off x="1459087" y="3158737"/>
        <a:ext cx="3482431" cy="12632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3DFB6-CEA7-4CDA-AFF1-3801545CD590}">
      <dsp:nvSpPr>
        <dsp:cNvPr id="0" name=""/>
        <dsp:cNvSpPr/>
      </dsp:nvSpPr>
      <dsp:spPr>
        <a:xfrm>
          <a:off x="653716" y="938"/>
          <a:ext cx="2614864" cy="96228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736" tIns="244419" rIns="50736" bIns="244419" numCol="1" spcCol="1270" anchor="ctr" anchorCtr="0">
          <a:noAutofit/>
        </a:bodyPr>
        <a:lstStyle/>
        <a:p>
          <a:pPr marL="0" lvl="0" indent="0" algn="l" defTabSz="800100">
            <a:lnSpc>
              <a:spcPct val="90000"/>
            </a:lnSpc>
            <a:spcBef>
              <a:spcPct val="0"/>
            </a:spcBef>
            <a:spcAft>
              <a:spcPct val="35000"/>
            </a:spcAft>
            <a:buNone/>
          </a:pPr>
          <a:r>
            <a:rPr lang="en-US" altLang="zh-CN" sz="1800" kern="1200" dirty="0">
              <a:solidFill>
                <a:schemeClr val="tx1"/>
              </a:solidFill>
            </a:rPr>
            <a:t>Entire Blockchain network</a:t>
          </a:r>
          <a:endParaRPr lang="en-US" sz="1800" kern="1200" dirty="0">
            <a:solidFill>
              <a:schemeClr val="tx1"/>
            </a:solidFill>
          </a:endParaRPr>
        </a:p>
      </dsp:txBody>
      <dsp:txXfrm>
        <a:off x="653716" y="938"/>
        <a:ext cx="2614864" cy="962281"/>
      </dsp:txXfrm>
    </dsp:sp>
    <dsp:sp modelId="{8505C811-ACE7-4844-87E4-3257D6BDBE90}">
      <dsp:nvSpPr>
        <dsp:cNvPr id="0" name=""/>
        <dsp:cNvSpPr/>
      </dsp:nvSpPr>
      <dsp:spPr>
        <a:xfrm>
          <a:off x="0" y="938"/>
          <a:ext cx="653716" cy="962281"/>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592" tIns="95052" rIns="34592" bIns="95052" numCol="1" spcCol="1270" anchor="ctr" anchorCtr="0">
          <a:noAutofit/>
        </a:bodyPr>
        <a:lstStyle/>
        <a:p>
          <a:pPr marL="0" lvl="0" indent="0" algn="ctr" defTabSz="711200">
            <a:lnSpc>
              <a:spcPct val="90000"/>
            </a:lnSpc>
            <a:spcBef>
              <a:spcPct val="0"/>
            </a:spcBef>
            <a:spcAft>
              <a:spcPct val="35000"/>
            </a:spcAft>
            <a:buNone/>
          </a:pPr>
          <a:r>
            <a:rPr lang="en-US" sz="1600" kern="1200" dirty="0"/>
            <a:t>Level 1</a:t>
          </a:r>
        </a:p>
      </dsp:txBody>
      <dsp:txXfrm>
        <a:off x="0" y="938"/>
        <a:ext cx="653716" cy="962281"/>
      </dsp:txXfrm>
    </dsp:sp>
    <dsp:sp modelId="{EE43C39A-5FC5-47BE-8D22-6E309E651BE5}">
      <dsp:nvSpPr>
        <dsp:cNvPr id="0" name=""/>
        <dsp:cNvSpPr/>
      </dsp:nvSpPr>
      <dsp:spPr>
        <a:xfrm>
          <a:off x="653716" y="1020956"/>
          <a:ext cx="2614864" cy="96228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736" tIns="244419" rIns="50736" bIns="244419" numCol="1" spcCol="1270" anchor="ctr" anchorCtr="0">
          <a:noAutofit/>
        </a:bodyPr>
        <a:lstStyle/>
        <a:p>
          <a:pPr marL="0" lvl="0" indent="0" algn="l" defTabSz="800100">
            <a:lnSpc>
              <a:spcPct val="90000"/>
            </a:lnSpc>
            <a:spcBef>
              <a:spcPct val="0"/>
            </a:spcBef>
            <a:spcAft>
              <a:spcPct val="35000"/>
            </a:spcAft>
            <a:buNone/>
          </a:pPr>
          <a:r>
            <a:rPr lang="en-US" altLang="zh-CN" sz="1800" kern="1200" dirty="0">
              <a:solidFill>
                <a:schemeClr val="tx1"/>
              </a:solidFill>
            </a:rPr>
            <a:t>Organization</a:t>
          </a:r>
          <a:endParaRPr lang="zh-CN" altLang="en-US" sz="1800" kern="1200" dirty="0">
            <a:solidFill>
              <a:schemeClr val="tx1"/>
            </a:solidFill>
          </a:endParaRPr>
        </a:p>
      </dsp:txBody>
      <dsp:txXfrm>
        <a:off x="653716" y="1020956"/>
        <a:ext cx="2614864" cy="962281"/>
      </dsp:txXfrm>
    </dsp:sp>
    <dsp:sp modelId="{CE1C575E-18FF-45DE-BFB7-7E33091FD6C2}">
      <dsp:nvSpPr>
        <dsp:cNvPr id="0" name=""/>
        <dsp:cNvSpPr/>
      </dsp:nvSpPr>
      <dsp:spPr>
        <a:xfrm>
          <a:off x="0" y="1020956"/>
          <a:ext cx="653716" cy="962281"/>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592" tIns="95052" rIns="34592" bIns="95052" numCol="1" spcCol="1270" anchor="ctr" anchorCtr="0">
          <a:noAutofit/>
        </a:bodyPr>
        <a:lstStyle/>
        <a:p>
          <a:pPr marL="0" lvl="0" indent="0" algn="ctr" defTabSz="711200">
            <a:lnSpc>
              <a:spcPct val="90000"/>
            </a:lnSpc>
            <a:spcBef>
              <a:spcPct val="0"/>
            </a:spcBef>
            <a:spcAft>
              <a:spcPct val="35000"/>
            </a:spcAft>
            <a:buNone/>
          </a:pPr>
          <a:r>
            <a:rPr lang="en-US" sz="1600" kern="1200" dirty="0"/>
            <a:t>Level 2</a:t>
          </a:r>
        </a:p>
      </dsp:txBody>
      <dsp:txXfrm>
        <a:off x="0" y="1020956"/>
        <a:ext cx="653716" cy="962281"/>
      </dsp:txXfrm>
    </dsp:sp>
    <dsp:sp modelId="{68AC4504-BB81-4B96-97AE-A403EB348CC9}">
      <dsp:nvSpPr>
        <dsp:cNvPr id="0" name=""/>
        <dsp:cNvSpPr/>
      </dsp:nvSpPr>
      <dsp:spPr>
        <a:xfrm>
          <a:off x="653716" y="2040974"/>
          <a:ext cx="2614864" cy="96228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736" tIns="244419" rIns="50736" bIns="244419" numCol="1" spcCol="1270" anchor="ctr" anchorCtr="0">
          <a:noAutofit/>
        </a:bodyPr>
        <a:lstStyle/>
        <a:p>
          <a:pPr marL="0" lvl="0" indent="0" algn="l" defTabSz="800100">
            <a:lnSpc>
              <a:spcPct val="90000"/>
            </a:lnSpc>
            <a:spcBef>
              <a:spcPct val="0"/>
            </a:spcBef>
            <a:spcAft>
              <a:spcPct val="35000"/>
            </a:spcAft>
            <a:buNone/>
          </a:pPr>
          <a:r>
            <a:rPr lang="en-US" altLang="zh-CN" sz="1800" kern="1200" dirty="0">
              <a:solidFill>
                <a:schemeClr val="tx1"/>
              </a:solidFill>
            </a:rPr>
            <a:t>Peer Nodes</a:t>
          </a:r>
          <a:endParaRPr lang="en-US" sz="1800" kern="1200" dirty="0">
            <a:solidFill>
              <a:schemeClr val="tx1"/>
            </a:solidFill>
          </a:endParaRPr>
        </a:p>
      </dsp:txBody>
      <dsp:txXfrm>
        <a:off x="653716" y="2040974"/>
        <a:ext cx="2614864" cy="962281"/>
      </dsp:txXfrm>
    </dsp:sp>
    <dsp:sp modelId="{CCD285C4-C224-4F07-B1B9-3F381B2FADBD}">
      <dsp:nvSpPr>
        <dsp:cNvPr id="0" name=""/>
        <dsp:cNvSpPr/>
      </dsp:nvSpPr>
      <dsp:spPr>
        <a:xfrm>
          <a:off x="0" y="2040974"/>
          <a:ext cx="653716" cy="962281"/>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592" tIns="95052" rIns="34592" bIns="95052" numCol="1" spcCol="1270" anchor="ctr" anchorCtr="0">
          <a:noAutofit/>
        </a:bodyPr>
        <a:lstStyle/>
        <a:p>
          <a:pPr marL="0" lvl="0" indent="0" algn="ctr" defTabSz="711200">
            <a:lnSpc>
              <a:spcPct val="90000"/>
            </a:lnSpc>
            <a:spcBef>
              <a:spcPct val="0"/>
            </a:spcBef>
            <a:spcAft>
              <a:spcPct val="35000"/>
            </a:spcAft>
            <a:buNone/>
          </a:pPr>
          <a:r>
            <a:rPr lang="en-SG" sz="1600" kern="1200" dirty="0"/>
            <a:t>Level 3</a:t>
          </a:r>
          <a:endParaRPr lang="en-US" sz="1600" kern="1200" dirty="0"/>
        </a:p>
      </dsp:txBody>
      <dsp:txXfrm>
        <a:off x="0" y="2040974"/>
        <a:ext cx="653716" cy="9622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C2387-7F78-47F8-9456-0141F7373215}">
      <dsp:nvSpPr>
        <dsp:cNvPr id="0" name=""/>
        <dsp:cNvSpPr/>
      </dsp:nvSpPr>
      <dsp:spPr>
        <a:xfrm>
          <a:off x="0" y="683910"/>
          <a:ext cx="3239395" cy="425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413" tIns="208280" rIns="251413"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SUMO + OMNeT ++</a:t>
          </a:r>
        </a:p>
      </dsp:txBody>
      <dsp:txXfrm>
        <a:off x="0" y="683910"/>
        <a:ext cx="3239395" cy="425250"/>
      </dsp:txXfrm>
    </dsp:sp>
    <dsp:sp modelId="{003AE238-5325-4114-AC3A-36146AE02644}">
      <dsp:nvSpPr>
        <dsp:cNvPr id="0" name=""/>
        <dsp:cNvSpPr/>
      </dsp:nvSpPr>
      <dsp:spPr>
        <a:xfrm>
          <a:off x="161969" y="536310"/>
          <a:ext cx="2267576"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09" tIns="0" rIns="85709" bIns="0" numCol="1" spcCol="1270" anchor="ctr" anchorCtr="0">
          <a:noAutofit/>
        </a:bodyPr>
        <a:lstStyle/>
        <a:p>
          <a:pPr marL="0" lvl="0" indent="0" algn="l" defTabSz="444500">
            <a:lnSpc>
              <a:spcPct val="90000"/>
            </a:lnSpc>
            <a:spcBef>
              <a:spcPct val="0"/>
            </a:spcBef>
            <a:spcAft>
              <a:spcPct val="35000"/>
            </a:spcAft>
            <a:buNone/>
          </a:pPr>
          <a:r>
            <a:rPr lang="en-US" sz="1000" kern="1200"/>
            <a:t>Scenario Creation</a:t>
          </a:r>
        </a:p>
      </dsp:txBody>
      <dsp:txXfrm>
        <a:off x="176379" y="550720"/>
        <a:ext cx="2238756" cy="266380"/>
      </dsp:txXfrm>
    </dsp:sp>
    <dsp:sp modelId="{B7AEC32D-9CE8-4985-8259-FEB5C6F543C9}">
      <dsp:nvSpPr>
        <dsp:cNvPr id="0" name=""/>
        <dsp:cNvSpPr/>
      </dsp:nvSpPr>
      <dsp:spPr>
        <a:xfrm>
          <a:off x="0" y="1310761"/>
          <a:ext cx="3239395" cy="425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413" tIns="208280" rIns="251413"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SAC (Soft Actor-Critic )</a:t>
          </a:r>
        </a:p>
      </dsp:txBody>
      <dsp:txXfrm>
        <a:off x="0" y="1310761"/>
        <a:ext cx="3239395" cy="425250"/>
      </dsp:txXfrm>
    </dsp:sp>
    <dsp:sp modelId="{FEA00452-D5C5-4E2E-9A10-53DF88DD96BB}">
      <dsp:nvSpPr>
        <dsp:cNvPr id="0" name=""/>
        <dsp:cNvSpPr/>
      </dsp:nvSpPr>
      <dsp:spPr>
        <a:xfrm>
          <a:off x="161969" y="1163161"/>
          <a:ext cx="2267576"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09" tIns="0" rIns="85709" bIns="0" numCol="1" spcCol="1270" anchor="ctr" anchorCtr="0">
          <a:noAutofit/>
        </a:bodyPr>
        <a:lstStyle/>
        <a:p>
          <a:pPr marL="0" lvl="0" indent="0" algn="l" defTabSz="444500">
            <a:lnSpc>
              <a:spcPct val="90000"/>
            </a:lnSpc>
            <a:spcBef>
              <a:spcPct val="0"/>
            </a:spcBef>
            <a:spcAft>
              <a:spcPct val="35000"/>
            </a:spcAft>
            <a:buNone/>
          </a:pPr>
          <a:r>
            <a:rPr lang="en-US" sz="1000" kern="1200"/>
            <a:t>Offloading Algorithm</a:t>
          </a:r>
        </a:p>
      </dsp:txBody>
      <dsp:txXfrm>
        <a:off x="176379" y="1177571"/>
        <a:ext cx="2238756" cy="266380"/>
      </dsp:txXfrm>
    </dsp:sp>
    <dsp:sp modelId="{49DA0D1B-598A-472B-8859-ABF262F80AC1}">
      <dsp:nvSpPr>
        <dsp:cNvPr id="0" name=""/>
        <dsp:cNvSpPr/>
      </dsp:nvSpPr>
      <dsp:spPr>
        <a:xfrm>
          <a:off x="0" y="1937611"/>
          <a:ext cx="3239395" cy="425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413" tIns="208280" rIns="251413"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Hyperledger – Fabric</a:t>
          </a:r>
        </a:p>
      </dsp:txBody>
      <dsp:txXfrm>
        <a:off x="0" y="1937611"/>
        <a:ext cx="3239395" cy="425250"/>
      </dsp:txXfrm>
    </dsp:sp>
    <dsp:sp modelId="{DBFFC517-A57D-4634-9400-D3B9A8AC9FE7}">
      <dsp:nvSpPr>
        <dsp:cNvPr id="0" name=""/>
        <dsp:cNvSpPr/>
      </dsp:nvSpPr>
      <dsp:spPr>
        <a:xfrm>
          <a:off x="161969" y="1790011"/>
          <a:ext cx="2267576"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09" tIns="0" rIns="85709" bIns="0" numCol="1" spcCol="1270" anchor="ctr" anchorCtr="0">
          <a:noAutofit/>
        </a:bodyPr>
        <a:lstStyle/>
        <a:p>
          <a:pPr marL="0" lvl="0" indent="0" algn="l" defTabSz="444500">
            <a:lnSpc>
              <a:spcPct val="90000"/>
            </a:lnSpc>
            <a:spcBef>
              <a:spcPct val="0"/>
            </a:spcBef>
            <a:spcAft>
              <a:spcPct val="35000"/>
            </a:spcAft>
            <a:buNone/>
          </a:pPr>
          <a:r>
            <a:rPr lang="en-US" sz="1000" kern="1200"/>
            <a:t>Blockchain Network</a:t>
          </a:r>
        </a:p>
      </dsp:txBody>
      <dsp:txXfrm>
        <a:off x="176379" y="1804421"/>
        <a:ext cx="2238756" cy="266380"/>
      </dsp:txXfrm>
    </dsp:sp>
    <dsp:sp modelId="{AC0A36AF-3863-4152-9D1A-7A718D6DD871}">
      <dsp:nvSpPr>
        <dsp:cNvPr id="0" name=""/>
        <dsp:cNvSpPr/>
      </dsp:nvSpPr>
      <dsp:spPr>
        <a:xfrm>
          <a:off x="0" y="2564461"/>
          <a:ext cx="3239395" cy="425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413" tIns="208280" rIns="251413"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DDQN</a:t>
          </a:r>
        </a:p>
      </dsp:txBody>
      <dsp:txXfrm>
        <a:off x="0" y="2564461"/>
        <a:ext cx="3239395" cy="425250"/>
      </dsp:txXfrm>
    </dsp:sp>
    <dsp:sp modelId="{4EA170D7-5B50-462F-B6DB-15E29ECF8752}">
      <dsp:nvSpPr>
        <dsp:cNvPr id="0" name=""/>
        <dsp:cNvSpPr/>
      </dsp:nvSpPr>
      <dsp:spPr>
        <a:xfrm>
          <a:off x="161969" y="2416861"/>
          <a:ext cx="2267576"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09" tIns="0" rIns="85709" bIns="0" numCol="1" spcCol="1270" anchor="ctr" anchorCtr="0">
          <a:noAutofit/>
        </a:bodyPr>
        <a:lstStyle/>
        <a:p>
          <a:pPr marL="0" lvl="0" indent="0" algn="l" defTabSz="444500">
            <a:lnSpc>
              <a:spcPct val="90000"/>
            </a:lnSpc>
            <a:spcBef>
              <a:spcPct val="0"/>
            </a:spcBef>
            <a:spcAft>
              <a:spcPct val="35000"/>
            </a:spcAft>
            <a:buNone/>
          </a:pPr>
          <a:r>
            <a:rPr lang="en-SG" sz="1000" kern="1200"/>
            <a:t>Consensus Node Selection </a:t>
          </a:r>
          <a:r>
            <a:rPr lang="en-US" sz="1000" kern="1200"/>
            <a:t>Algorithm</a:t>
          </a:r>
        </a:p>
      </dsp:txBody>
      <dsp:txXfrm>
        <a:off x="176379" y="2431271"/>
        <a:ext cx="2238756" cy="266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580A8-6AFA-41AC-8648-CE29E70CE03A}">
      <dsp:nvSpPr>
        <dsp:cNvPr id="0" name=""/>
        <dsp:cNvSpPr/>
      </dsp:nvSpPr>
      <dsp:spPr>
        <a:xfrm>
          <a:off x="0" y="539"/>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2557-ED31-4AEF-8A9C-E393EE92EE4C}">
      <dsp:nvSpPr>
        <dsp:cNvPr id="0" name=""/>
        <dsp:cNvSpPr/>
      </dsp:nvSpPr>
      <dsp:spPr>
        <a:xfrm>
          <a:off x="382141" y="284777"/>
          <a:ext cx="694803" cy="6948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17D38B-AEF2-485F-B7C1-E8317462D0D2}">
      <dsp:nvSpPr>
        <dsp:cNvPr id="0" name=""/>
        <dsp:cNvSpPr/>
      </dsp:nvSpPr>
      <dsp:spPr>
        <a:xfrm>
          <a:off x="1459087" y="539"/>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Transport layer protocol </a:t>
          </a:r>
          <a:endParaRPr lang="en-US" sz="2400" kern="1200" dirty="0"/>
        </a:p>
      </dsp:txBody>
      <dsp:txXfrm>
        <a:off x="1459087" y="539"/>
        <a:ext cx="3482431" cy="1263279"/>
      </dsp:txXfrm>
    </dsp:sp>
    <dsp:sp modelId="{06750973-6C35-4D69-A313-FD9933459525}">
      <dsp:nvSpPr>
        <dsp:cNvPr id="0" name=""/>
        <dsp:cNvSpPr/>
      </dsp:nvSpPr>
      <dsp:spPr>
        <a:xfrm>
          <a:off x="0" y="1579638"/>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A9979-5035-4838-9A22-15F18E6F3014}">
      <dsp:nvSpPr>
        <dsp:cNvPr id="0" name=""/>
        <dsp:cNvSpPr/>
      </dsp:nvSpPr>
      <dsp:spPr>
        <a:xfrm>
          <a:off x="382141" y="1863876"/>
          <a:ext cx="694803" cy="69480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2B3A4C-A17B-48DD-BA45-76E4884D1706}">
      <dsp:nvSpPr>
        <dsp:cNvPr id="0" name=""/>
        <dsp:cNvSpPr/>
      </dsp:nvSpPr>
      <dsp:spPr>
        <a:xfrm>
          <a:off x="1459087" y="1579638"/>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Application layer protocol</a:t>
          </a:r>
          <a:endParaRPr lang="en-US" sz="2400" kern="1200" dirty="0"/>
        </a:p>
      </dsp:txBody>
      <dsp:txXfrm>
        <a:off x="1459087" y="1579638"/>
        <a:ext cx="3482431" cy="1263279"/>
      </dsp:txXfrm>
    </dsp:sp>
    <dsp:sp modelId="{E8B11CB1-5983-4511-8FBE-503EBCBA50AB}">
      <dsp:nvSpPr>
        <dsp:cNvPr id="0" name=""/>
        <dsp:cNvSpPr/>
      </dsp:nvSpPr>
      <dsp:spPr>
        <a:xfrm>
          <a:off x="0" y="3158737"/>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3ED8C3-F036-488F-951F-3E5574420316}">
      <dsp:nvSpPr>
        <dsp:cNvPr id="0" name=""/>
        <dsp:cNvSpPr/>
      </dsp:nvSpPr>
      <dsp:spPr>
        <a:xfrm>
          <a:off x="382141" y="3442975"/>
          <a:ext cx="694803" cy="6948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4047F4-F9F3-4549-BF39-5FC62B1E14F0}">
      <dsp:nvSpPr>
        <dsp:cNvPr id="0" name=""/>
        <dsp:cNvSpPr/>
      </dsp:nvSpPr>
      <dsp:spPr>
        <a:xfrm>
          <a:off x="1459087" y="3158737"/>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Handling error message</a:t>
          </a:r>
          <a:endParaRPr lang="en-US" sz="2400" kern="1200" dirty="0"/>
        </a:p>
      </dsp:txBody>
      <dsp:txXfrm>
        <a:off x="1459087" y="3158737"/>
        <a:ext cx="3482431" cy="12632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3DFB6-CEA7-4CDA-AFF1-3801545CD590}">
      <dsp:nvSpPr>
        <dsp:cNvPr id="0" name=""/>
        <dsp:cNvSpPr/>
      </dsp:nvSpPr>
      <dsp:spPr>
        <a:xfrm>
          <a:off x="898398" y="1386"/>
          <a:ext cx="359359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182383" rIns="69726" bIns="182383"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2">
                  <a:lumMod val="25000"/>
                </a:schemeClr>
              </a:solidFill>
            </a:rPr>
            <a:t>Task generate and request phase</a:t>
          </a:r>
          <a:endParaRPr lang="en-US" sz="1600" kern="1200" dirty="0"/>
        </a:p>
      </dsp:txBody>
      <dsp:txXfrm>
        <a:off x="898398" y="1386"/>
        <a:ext cx="3593592" cy="718043"/>
      </dsp:txXfrm>
    </dsp:sp>
    <dsp:sp modelId="{8505C811-ACE7-4844-87E4-3257D6BDBE90}">
      <dsp:nvSpPr>
        <dsp:cNvPr id="0" name=""/>
        <dsp:cNvSpPr/>
      </dsp:nvSpPr>
      <dsp:spPr>
        <a:xfrm>
          <a:off x="0" y="1386"/>
          <a:ext cx="898398"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70927" rIns="47540" bIns="70927" numCol="1" spcCol="1270" anchor="ctr" anchorCtr="0">
          <a:noAutofit/>
        </a:bodyPr>
        <a:lstStyle/>
        <a:p>
          <a:pPr marL="0" lvl="0" indent="0" algn="ctr" defTabSz="889000">
            <a:lnSpc>
              <a:spcPct val="90000"/>
            </a:lnSpc>
            <a:spcBef>
              <a:spcPct val="0"/>
            </a:spcBef>
            <a:spcAft>
              <a:spcPct val="35000"/>
            </a:spcAft>
            <a:buNone/>
          </a:pPr>
          <a:r>
            <a:rPr lang="en-US" sz="2000" kern="1200" dirty="0"/>
            <a:t>Phase 1</a:t>
          </a:r>
        </a:p>
      </dsp:txBody>
      <dsp:txXfrm>
        <a:off x="0" y="1386"/>
        <a:ext cx="898398" cy="718043"/>
      </dsp:txXfrm>
    </dsp:sp>
    <dsp:sp modelId="{EE43C39A-5FC5-47BE-8D22-6E309E651BE5}">
      <dsp:nvSpPr>
        <dsp:cNvPr id="0" name=""/>
        <dsp:cNvSpPr/>
      </dsp:nvSpPr>
      <dsp:spPr>
        <a:xfrm>
          <a:off x="898398" y="762512"/>
          <a:ext cx="359359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182383" rIns="69726" bIns="182383"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lumMod val="25000"/>
                </a:schemeClr>
              </a:solidFill>
            </a:rPr>
            <a:t>Service vehicle selection phase</a:t>
          </a:r>
          <a:endParaRPr lang="zh-CN" altLang="en-US" sz="1600" kern="1200"/>
        </a:p>
      </dsp:txBody>
      <dsp:txXfrm>
        <a:off x="898398" y="762512"/>
        <a:ext cx="3593592" cy="718043"/>
      </dsp:txXfrm>
    </dsp:sp>
    <dsp:sp modelId="{CE1C575E-18FF-45DE-BFB7-7E33091FD6C2}">
      <dsp:nvSpPr>
        <dsp:cNvPr id="0" name=""/>
        <dsp:cNvSpPr/>
      </dsp:nvSpPr>
      <dsp:spPr>
        <a:xfrm>
          <a:off x="0" y="762512"/>
          <a:ext cx="898398"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70927" rIns="47540" bIns="70927" numCol="1" spcCol="1270" anchor="ctr" anchorCtr="0">
          <a:noAutofit/>
        </a:bodyPr>
        <a:lstStyle/>
        <a:p>
          <a:pPr marL="0" lvl="0" indent="0" algn="ctr" defTabSz="889000">
            <a:lnSpc>
              <a:spcPct val="90000"/>
            </a:lnSpc>
            <a:spcBef>
              <a:spcPct val="0"/>
            </a:spcBef>
            <a:spcAft>
              <a:spcPct val="35000"/>
            </a:spcAft>
            <a:buNone/>
          </a:pPr>
          <a:r>
            <a:rPr lang="en-US" sz="2000" kern="1200" dirty="0"/>
            <a:t>Phase 2</a:t>
          </a:r>
        </a:p>
      </dsp:txBody>
      <dsp:txXfrm>
        <a:off x="0" y="762512"/>
        <a:ext cx="898398" cy="718043"/>
      </dsp:txXfrm>
    </dsp:sp>
    <dsp:sp modelId="{B67AC720-BA5F-4E20-AD09-C7886DDF74D5}">
      <dsp:nvSpPr>
        <dsp:cNvPr id="0" name=""/>
        <dsp:cNvSpPr/>
      </dsp:nvSpPr>
      <dsp:spPr>
        <a:xfrm>
          <a:off x="898398" y="1523638"/>
          <a:ext cx="359359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182383" rIns="69726" bIns="182383"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en-SG" sz="1600" kern="1200">
              <a:solidFill>
                <a:schemeClr val="bg2">
                  <a:lumMod val="25000"/>
                </a:schemeClr>
              </a:solidFill>
            </a:rPr>
            <a:t>Task execution phase</a:t>
          </a:r>
          <a:endParaRPr lang="zh-CN" altLang="en-US" sz="1600" kern="1200"/>
        </a:p>
      </dsp:txBody>
      <dsp:txXfrm>
        <a:off x="898398" y="1523638"/>
        <a:ext cx="3593592" cy="718043"/>
      </dsp:txXfrm>
    </dsp:sp>
    <dsp:sp modelId="{4CA18F16-D81D-4E0D-BC29-0F05AB698375}">
      <dsp:nvSpPr>
        <dsp:cNvPr id="0" name=""/>
        <dsp:cNvSpPr/>
      </dsp:nvSpPr>
      <dsp:spPr>
        <a:xfrm>
          <a:off x="0" y="1523638"/>
          <a:ext cx="898398"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70927" rIns="47540" bIns="70927" numCol="1" spcCol="1270" anchor="ctr" anchorCtr="0">
          <a:noAutofit/>
        </a:bodyPr>
        <a:lstStyle/>
        <a:p>
          <a:pPr marL="0" lvl="0" indent="0" algn="ctr" defTabSz="889000">
            <a:lnSpc>
              <a:spcPct val="90000"/>
            </a:lnSpc>
            <a:spcBef>
              <a:spcPct val="0"/>
            </a:spcBef>
            <a:spcAft>
              <a:spcPct val="35000"/>
            </a:spcAft>
            <a:buNone/>
          </a:pPr>
          <a:r>
            <a:rPr lang="en-SG" sz="2000" kern="1200" dirty="0"/>
            <a:t>Phase 3</a:t>
          </a:r>
          <a:endParaRPr lang="en-US" sz="2000" kern="1200" dirty="0"/>
        </a:p>
      </dsp:txBody>
      <dsp:txXfrm>
        <a:off x="0" y="1523638"/>
        <a:ext cx="898398" cy="718043"/>
      </dsp:txXfrm>
    </dsp:sp>
    <dsp:sp modelId="{AA8543FC-FA98-4AB6-ABED-412143971BE5}">
      <dsp:nvSpPr>
        <dsp:cNvPr id="0" name=""/>
        <dsp:cNvSpPr/>
      </dsp:nvSpPr>
      <dsp:spPr>
        <a:xfrm>
          <a:off x="898398" y="2284765"/>
          <a:ext cx="359359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182383" rIns="69726" bIns="182383"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en-US" sz="1600" kern="1200">
              <a:solidFill>
                <a:schemeClr val="bg2">
                  <a:lumMod val="25000"/>
                </a:schemeClr>
              </a:solidFill>
            </a:rPr>
            <a:t>Results verification phase</a:t>
          </a:r>
          <a:endParaRPr lang="zh-CN" altLang="en-US" sz="1600" kern="1200"/>
        </a:p>
      </dsp:txBody>
      <dsp:txXfrm>
        <a:off x="898398" y="2284765"/>
        <a:ext cx="3593592" cy="718043"/>
      </dsp:txXfrm>
    </dsp:sp>
    <dsp:sp modelId="{65021A01-091A-445F-818C-8332A9435F56}">
      <dsp:nvSpPr>
        <dsp:cNvPr id="0" name=""/>
        <dsp:cNvSpPr/>
      </dsp:nvSpPr>
      <dsp:spPr>
        <a:xfrm>
          <a:off x="0" y="2284765"/>
          <a:ext cx="898398"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70927" rIns="47540" bIns="70927" numCol="1" spcCol="1270" anchor="ctr" anchorCtr="0">
          <a:noAutofit/>
        </a:bodyPr>
        <a:lstStyle/>
        <a:p>
          <a:pPr marL="0" lvl="0" indent="0" algn="ctr" defTabSz="889000">
            <a:lnSpc>
              <a:spcPct val="90000"/>
            </a:lnSpc>
            <a:spcBef>
              <a:spcPct val="0"/>
            </a:spcBef>
            <a:spcAft>
              <a:spcPct val="35000"/>
            </a:spcAft>
            <a:buNone/>
          </a:pPr>
          <a:r>
            <a:rPr lang="en-SG" sz="2000" kern="1200" dirty="0"/>
            <a:t>Phase 4</a:t>
          </a:r>
          <a:endParaRPr lang="en-US" sz="2000" kern="1200" dirty="0"/>
        </a:p>
      </dsp:txBody>
      <dsp:txXfrm>
        <a:off x="0" y="2284765"/>
        <a:ext cx="898398" cy="7180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3DFB6-CEA7-4CDA-AFF1-3801545CD590}">
      <dsp:nvSpPr>
        <dsp:cNvPr id="0" name=""/>
        <dsp:cNvSpPr/>
      </dsp:nvSpPr>
      <dsp:spPr>
        <a:xfrm>
          <a:off x="898398" y="264"/>
          <a:ext cx="3593592" cy="145809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370355" rIns="69726" bIns="370355" numCol="1" spcCol="1270" anchor="t" anchorCtr="0">
          <a:noAutofit/>
        </a:bodyPr>
        <a:lstStyle/>
        <a:p>
          <a:pPr marL="0" lvl="0" indent="0" algn="l" defTabSz="577850">
            <a:lnSpc>
              <a:spcPct val="90000"/>
            </a:lnSpc>
            <a:spcBef>
              <a:spcPct val="0"/>
            </a:spcBef>
            <a:spcAft>
              <a:spcPct val="35000"/>
            </a:spcAft>
            <a:buNone/>
          </a:pPr>
          <a:r>
            <a:rPr lang="en-US" sz="1300" kern="1200" dirty="0"/>
            <a:t>While waiting for the request, other kinds of data were received.</a:t>
          </a:r>
        </a:p>
        <a:p>
          <a:pPr marL="57150" lvl="1" indent="-57150" algn="l" defTabSz="444500">
            <a:lnSpc>
              <a:spcPct val="90000"/>
            </a:lnSpc>
            <a:spcBef>
              <a:spcPct val="0"/>
            </a:spcBef>
            <a:spcAft>
              <a:spcPct val="15000"/>
            </a:spcAft>
            <a:buChar char="•"/>
          </a:pPr>
          <a:r>
            <a:rPr lang="en-US" sz="1000" kern="1200" dirty="0"/>
            <a:t>Sol: discard the packets and back to beginning</a:t>
          </a:r>
        </a:p>
      </dsp:txBody>
      <dsp:txXfrm>
        <a:off x="898398" y="264"/>
        <a:ext cx="3593592" cy="1458090"/>
      </dsp:txXfrm>
    </dsp:sp>
    <dsp:sp modelId="{8505C811-ACE7-4844-87E4-3257D6BDBE90}">
      <dsp:nvSpPr>
        <dsp:cNvPr id="0" name=""/>
        <dsp:cNvSpPr/>
      </dsp:nvSpPr>
      <dsp:spPr>
        <a:xfrm>
          <a:off x="0" y="264"/>
          <a:ext cx="898398" cy="1458090"/>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144027" rIns="47540" bIns="144027" numCol="1" spcCol="1270" anchor="ctr" anchorCtr="0">
          <a:noAutofit/>
        </a:bodyPr>
        <a:lstStyle/>
        <a:p>
          <a:pPr marL="0" lvl="0" indent="0" algn="ctr" defTabSz="711200">
            <a:lnSpc>
              <a:spcPct val="90000"/>
            </a:lnSpc>
            <a:spcBef>
              <a:spcPct val="0"/>
            </a:spcBef>
            <a:spcAft>
              <a:spcPct val="35000"/>
            </a:spcAft>
            <a:buNone/>
          </a:pPr>
          <a:r>
            <a:rPr lang="en-US" sz="1600" kern="1200" dirty="0"/>
            <a:t>Error 1</a:t>
          </a:r>
        </a:p>
      </dsp:txBody>
      <dsp:txXfrm>
        <a:off x="0" y="264"/>
        <a:ext cx="898398" cy="1458090"/>
      </dsp:txXfrm>
    </dsp:sp>
    <dsp:sp modelId="{EE43C39A-5FC5-47BE-8D22-6E309E651BE5}">
      <dsp:nvSpPr>
        <dsp:cNvPr id="0" name=""/>
        <dsp:cNvSpPr/>
      </dsp:nvSpPr>
      <dsp:spPr>
        <a:xfrm>
          <a:off x="898398" y="1545840"/>
          <a:ext cx="3593592" cy="145809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370355" rIns="69726" bIns="370355" numCol="1" spcCol="1270" anchor="t" anchorCtr="0">
          <a:noAutofit/>
        </a:bodyPr>
        <a:lstStyle/>
        <a:p>
          <a:pPr marL="0" lvl="0" indent="0" algn="l" defTabSz="577850">
            <a:lnSpc>
              <a:spcPct val="90000"/>
            </a:lnSpc>
            <a:spcBef>
              <a:spcPct val="0"/>
            </a:spcBef>
            <a:spcAft>
              <a:spcPct val="35000"/>
            </a:spcAft>
            <a:buNone/>
          </a:pPr>
          <a:r>
            <a:rPr lang="en-US" sz="1300" kern="1200" dirty="0"/>
            <a:t>While waiting for the verification packet, other kinds of data were received.</a:t>
          </a:r>
        </a:p>
        <a:p>
          <a:pPr marL="57150" lvl="1" indent="-57150" algn="l" defTabSz="444500">
            <a:lnSpc>
              <a:spcPct val="90000"/>
            </a:lnSpc>
            <a:spcBef>
              <a:spcPct val="0"/>
            </a:spcBef>
            <a:spcAft>
              <a:spcPct val="15000"/>
            </a:spcAft>
            <a:buChar char="•"/>
          </a:pPr>
          <a:r>
            <a:rPr lang="en-US" sz="1000" kern="1200" dirty="0"/>
            <a:t>Sol: discard the packets and continue to wait for the execution results</a:t>
          </a:r>
        </a:p>
      </dsp:txBody>
      <dsp:txXfrm>
        <a:off x="898398" y="1545840"/>
        <a:ext cx="3593592" cy="1458090"/>
      </dsp:txXfrm>
    </dsp:sp>
    <dsp:sp modelId="{CE1C575E-18FF-45DE-BFB7-7E33091FD6C2}">
      <dsp:nvSpPr>
        <dsp:cNvPr id="0" name=""/>
        <dsp:cNvSpPr/>
      </dsp:nvSpPr>
      <dsp:spPr>
        <a:xfrm>
          <a:off x="0" y="1545840"/>
          <a:ext cx="898398" cy="1458090"/>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144027" rIns="47540" bIns="144027" numCol="1" spcCol="1270" anchor="ctr" anchorCtr="0">
          <a:noAutofit/>
        </a:bodyPr>
        <a:lstStyle/>
        <a:p>
          <a:pPr marL="0" lvl="0" indent="0" algn="ctr" defTabSz="711200">
            <a:lnSpc>
              <a:spcPct val="90000"/>
            </a:lnSpc>
            <a:spcBef>
              <a:spcPct val="0"/>
            </a:spcBef>
            <a:spcAft>
              <a:spcPct val="35000"/>
            </a:spcAft>
            <a:buNone/>
          </a:pPr>
          <a:r>
            <a:rPr lang="en-US" sz="1600" kern="1200" dirty="0"/>
            <a:t>Error 2</a:t>
          </a:r>
        </a:p>
      </dsp:txBody>
      <dsp:txXfrm>
        <a:off x="0" y="1545840"/>
        <a:ext cx="898398" cy="14580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580A8-6AFA-41AC-8648-CE29E70CE03A}">
      <dsp:nvSpPr>
        <dsp:cNvPr id="0" name=""/>
        <dsp:cNvSpPr/>
      </dsp:nvSpPr>
      <dsp:spPr>
        <a:xfrm>
          <a:off x="0" y="539"/>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2557-ED31-4AEF-8A9C-E393EE92EE4C}">
      <dsp:nvSpPr>
        <dsp:cNvPr id="0" name=""/>
        <dsp:cNvSpPr/>
      </dsp:nvSpPr>
      <dsp:spPr>
        <a:xfrm>
          <a:off x="382141" y="284777"/>
          <a:ext cx="694803" cy="6948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17D38B-AEF2-485F-B7C1-E8317462D0D2}">
      <dsp:nvSpPr>
        <dsp:cNvPr id="0" name=""/>
        <dsp:cNvSpPr/>
      </dsp:nvSpPr>
      <dsp:spPr>
        <a:xfrm>
          <a:off x="1459087" y="539"/>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SG" sz="2400" kern="1200" dirty="0"/>
            <a:t>Ray + UDP</a:t>
          </a:r>
          <a:endParaRPr lang="en-US" sz="2400" kern="1200" dirty="0"/>
        </a:p>
      </dsp:txBody>
      <dsp:txXfrm>
        <a:off x="1459087" y="539"/>
        <a:ext cx="3482431" cy="1263279"/>
      </dsp:txXfrm>
    </dsp:sp>
    <dsp:sp modelId="{06750973-6C35-4D69-A313-FD9933459525}">
      <dsp:nvSpPr>
        <dsp:cNvPr id="0" name=""/>
        <dsp:cNvSpPr/>
      </dsp:nvSpPr>
      <dsp:spPr>
        <a:xfrm>
          <a:off x="0" y="1579638"/>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A9979-5035-4838-9A22-15F18E6F3014}">
      <dsp:nvSpPr>
        <dsp:cNvPr id="0" name=""/>
        <dsp:cNvSpPr/>
      </dsp:nvSpPr>
      <dsp:spPr>
        <a:xfrm>
          <a:off x="382141" y="1863876"/>
          <a:ext cx="694803" cy="69480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2B3A4C-A17B-48DD-BA45-76E4884D1706}">
      <dsp:nvSpPr>
        <dsp:cNvPr id="0" name=""/>
        <dsp:cNvSpPr/>
      </dsp:nvSpPr>
      <dsp:spPr>
        <a:xfrm>
          <a:off x="1459087" y="1579638"/>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tx1"/>
              </a:solidFill>
            </a:rPr>
            <a:t>HTTP + UDP</a:t>
          </a:r>
          <a:endParaRPr lang="en-US" sz="2400" kern="1200" dirty="0"/>
        </a:p>
      </dsp:txBody>
      <dsp:txXfrm>
        <a:off x="1459087" y="1579638"/>
        <a:ext cx="3482431" cy="1263279"/>
      </dsp:txXfrm>
    </dsp:sp>
    <dsp:sp modelId="{BA12C7FC-7F41-4FBF-B300-4DCE985C356C}">
      <dsp:nvSpPr>
        <dsp:cNvPr id="0" name=""/>
        <dsp:cNvSpPr/>
      </dsp:nvSpPr>
      <dsp:spPr>
        <a:xfrm>
          <a:off x="0" y="3158737"/>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3F9E0-8396-449A-9A20-E5B658340077}">
      <dsp:nvSpPr>
        <dsp:cNvPr id="0" name=""/>
        <dsp:cNvSpPr/>
      </dsp:nvSpPr>
      <dsp:spPr>
        <a:xfrm>
          <a:off x="382141" y="3442975"/>
          <a:ext cx="694803" cy="6948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643640-97AF-4653-9C10-2DA88105F5BF}">
      <dsp:nvSpPr>
        <dsp:cNvPr id="0" name=""/>
        <dsp:cNvSpPr/>
      </dsp:nvSpPr>
      <dsp:spPr>
        <a:xfrm>
          <a:off x="1459087" y="3158737"/>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SG" sz="2400" kern="1200" dirty="0"/>
            <a:t>T</a:t>
          </a:r>
          <a:r>
            <a:rPr lang="en-US" sz="2400" kern="1200" dirty="0"/>
            <a:t>ask execution</a:t>
          </a:r>
        </a:p>
      </dsp:txBody>
      <dsp:txXfrm>
        <a:off x="1459087" y="3158737"/>
        <a:ext cx="3482431" cy="12632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3DFB6-CEA7-4CDA-AFF1-3801545CD590}">
      <dsp:nvSpPr>
        <dsp:cNvPr id="0" name=""/>
        <dsp:cNvSpPr/>
      </dsp:nvSpPr>
      <dsp:spPr>
        <a:xfrm>
          <a:off x="763500" y="1386"/>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2">
                  <a:lumMod val="25000"/>
                </a:schemeClr>
              </a:solidFill>
            </a:rPr>
            <a:t>Vehicle join/create a ray cluster</a:t>
          </a:r>
          <a:endParaRPr lang="en-US" sz="1200" kern="1200" dirty="0"/>
        </a:p>
      </dsp:txBody>
      <dsp:txXfrm>
        <a:off x="763500" y="1386"/>
        <a:ext cx="3054002" cy="718043"/>
      </dsp:txXfrm>
    </dsp:sp>
    <dsp:sp modelId="{8505C811-ACE7-4844-87E4-3257D6BDBE90}">
      <dsp:nvSpPr>
        <dsp:cNvPr id="0" name=""/>
        <dsp:cNvSpPr/>
      </dsp:nvSpPr>
      <dsp:spPr>
        <a:xfrm>
          <a:off x="0" y="1386"/>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US" sz="1600" kern="1200" dirty="0"/>
            <a:t>Step 1</a:t>
          </a:r>
        </a:p>
      </dsp:txBody>
      <dsp:txXfrm>
        <a:off x="0" y="1386"/>
        <a:ext cx="763500" cy="718043"/>
      </dsp:txXfrm>
    </dsp:sp>
    <dsp:sp modelId="{EE43C39A-5FC5-47BE-8D22-6E309E651BE5}">
      <dsp:nvSpPr>
        <dsp:cNvPr id="0" name=""/>
        <dsp:cNvSpPr/>
      </dsp:nvSpPr>
      <dsp:spPr>
        <a:xfrm>
          <a:off x="763500" y="762512"/>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2">
                  <a:lumMod val="25000"/>
                </a:schemeClr>
              </a:solidFill>
            </a:rPr>
            <a:t>Base stations allocate the task, and send the service vehicle ID via UDP</a:t>
          </a:r>
          <a:endParaRPr lang="zh-CN" altLang="en-US" sz="1200" kern="1200" dirty="0"/>
        </a:p>
      </dsp:txBody>
      <dsp:txXfrm>
        <a:off x="763500" y="762512"/>
        <a:ext cx="3054002" cy="718043"/>
      </dsp:txXfrm>
    </dsp:sp>
    <dsp:sp modelId="{CE1C575E-18FF-45DE-BFB7-7E33091FD6C2}">
      <dsp:nvSpPr>
        <dsp:cNvPr id="0" name=""/>
        <dsp:cNvSpPr/>
      </dsp:nvSpPr>
      <dsp:spPr>
        <a:xfrm>
          <a:off x="0" y="762512"/>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US" sz="1600" kern="1200" dirty="0"/>
            <a:t>Step 2</a:t>
          </a:r>
        </a:p>
      </dsp:txBody>
      <dsp:txXfrm>
        <a:off x="0" y="762512"/>
        <a:ext cx="763500" cy="718043"/>
      </dsp:txXfrm>
    </dsp:sp>
    <dsp:sp modelId="{B67AC720-BA5F-4E20-AD09-C7886DDF74D5}">
      <dsp:nvSpPr>
        <dsp:cNvPr id="0" name=""/>
        <dsp:cNvSpPr/>
      </dsp:nvSpPr>
      <dsp:spPr>
        <a:xfrm>
          <a:off x="763500" y="1523638"/>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Font typeface="Wingdings" panose="05000000000000000000" pitchFamily="2" charset="2"/>
            <a:buNone/>
          </a:pPr>
          <a:r>
            <a:rPr lang="en-SG" sz="1200" kern="1200" dirty="0">
              <a:solidFill>
                <a:schemeClr val="bg2">
                  <a:lumMod val="25000"/>
                </a:schemeClr>
              </a:solidFill>
            </a:rPr>
            <a:t>Task </a:t>
          </a:r>
          <a:r>
            <a:rPr lang="en-US" sz="1200" kern="1200" dirty="0">
              <a:solidFill>
                <a:schemeClr val="bg2">
                  <a:lumMod val="25000"/>
                </a:schemeClr>
              </a:solidFill>
            </a:rPr>
            <a:t>transmission &amp; execution</a:t>
          </a:r>
          <a:endParaRPr lang="zh-CN" altLang="en-US" sz="1200" kern="1200" dirty="0"/>
        </a:p>
      </dsp:txBody>
      <dsp:txXfrm>
        <a:off x="763500" y="1523638"/>
        <a:ext cx="3054002" cy="718043"/>
      </dsp:txXfrm>
    </dsp:sp>
    <dsp:sp modelId="{4CA18F16-D81D-4E0D-BC29-0F05AB698375}">
      <dsp:nvSpPr>
        <dsp:cNvPr id="0" name=""/>
        <dsp:cNvSpPr/>
      </dsp:nvSpPr>
      <dsp:spPr>
        <a:xfrm>
          <a:off x="0" y="1523638"/>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SG" sz="1600" kern="1200" dirty="0"/>
            <a:t>Step 3</a:t>
          </a:r>
          <a:endParaRPr lang="en-US" sz="1600" kern="1200" dirty="0"/>
        </a:p>
      </dsp:txBody>
      <dsp:txXfrm>
        <a:off x="0" y="1523638"/>
        <a:ext cx="763500" cy="718043"/>
      </dsp:txXfrm>
    </dsp:sp>
    <dsp:sp modelId="{AA8543FC-FA98-4AB6-ABED-412143971BE5}">
      <dsp:nvSpPr>
        <dsp:cNvPr id="0" name=""/>
        <dsp:cNvSpPr/>
      </dsp:nvSpPr>
      <dsp:spPr>
        <a:xfrm>
          <a:off x="763500" y="2284765"/>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Font typeface="Wingdings" panose="05000000000000000000" pitchFamily="2" charset="2"/>
            <a:buNone/>
          </a:pPr>
          <a:r>
            <a:rPr lang="en-US" sz="1200" kern="1200" dirty="0">
              <a:solidFill>
                <a:schemeClr val="bg2">
                  <a:lumMod val="25000"/>
                </a:schemeClr>
              </a:solidFill>
            </a:rPr>
            <a:t>Return results. ( </a:t>
          </a:r>
          <a:r>
            <a:rPr lang="en-US" sz="1200" kern="1200" dirty="0" err="1">
              <a:solidFill>
                <a:schemeClr val="bg2">
                  <a:lumMod val="25000"/>
                </a:schemeClr>
              </a:solidFill>
            </a:rPr>
            <a:t>ray.get</a:t>
          </a:r>
          <a:r>
            <a:rPr lang="en-US" sz="1200" kern="1200" dirty="0">
              <a:solidFill>
                <a:schemeClr val="bg2">
                  <a:lumMod val="25000"/>
                </a:schemeClr>
              </a:solidFill>
            </a:rPr>
            <a:t>() command)</a:t>
          </a:r>
          <a:endParaRPr lang="zh-CN" altLang="en-US" sz="1200" kern="1200" dirty="0"/>
        </a:p>
      </dsp:txBody>
      <dsp:txXfrm>
        <a:off x="763500" y="2284765"/>
        <a:ext cx="3054002" cy="718043"/>
      </dsp:txXfrm>
    </dsp:sp>
    <dsp:sp modelId="{65021A01-091A-445F-818C-8332A9435F56}">
      <dsp:nvSpPr>
        <dsp:cNvPr id="0" name=""/>
        <dsp:cNvSpPr/>
      </dsp:nvSpPr>
      <dsp:spPr>
        <a:xfrm>
          <a:off x="0" y="2284765"/>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SG" sz="1600" kern="1200" dirty="0"/>
            <a:t>Step 4</a:t>
          </a:r>
          <a:endParaRPr lang="en-US" sz="1600" kern="1200" dirty="0"/>
        </a:p>
      </dsp:txBody>
      <dsp:txXfrm>
        <a:off x="0" y="2284765"/>
        <a:ext cx="763500" cy="7180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3DFB6-CEA7-4CDA-AFF1-3801545CD590}">
      <dsp:nvSpPr>
        <dsp:cNvPr id="0" name=""/>
        <dsp:cNvSpPr/>
      </dsp:nvSpPr>
      <dsp:spPr>
        <a:xfrm>
          <a:off x="763500" y="1386"/>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2">
                  <a:lumMod val="25000"/>
                </a:schemeClr>
              </a:solidFill>
            </a:rPr>
            <a:t>Task vehicle generates the task, sends the request to the base station. (UDP)</a:t>
          </a:r>
          <a:endParaRPr lang="en-US" sz="1200" kern="1200" dirty="0"/>
        </a:p>
      </dsp:txBody>
      <dsp:txXfrm>
        <a:off x="763500" y="1386"/>
        <a:ext cx="3054002" cy="718043"/>
      </dsp:txXfrm>
    </dsp:sp>
    <dsp:sp modelId="{8505C811-ACE7-4844-87E4-3257D6BDBE90}">
      <dsp:nvSpPr>
        <dsp:cNvPr id="0" name=""/>
        <dsp:cNvSpPr/>
      </dsp:nvSpPr>
      <dsp:spPr>
        <a:xfrm>
          <a:off x="0" y="1386"/>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US" sz="1600" kern="1200" dirty="0"/>
            <a:t>Step 1</a:t>
          </a:r>
        </a:p>
      </dsp:txBody>
      <dsp:txXfrm>
        <a:off x="0" y="1386"/>
        <a:ext cx="763500" cy="718043"/>
      </dsp:txXfrm>
    </dsp:sp>
    <dsp:sp modelId="{EE43C39A-5FC5-47BE-8D22-6E309E651BE5}">
      <dsp:nvSpPr>
        <dsp:cNvPr id="0" name=""/>
        <dsp:cNvSpPr/>
      </dsp:nvSpPr>
      <dsp:spPr>
        <a:xfrm>
          <a:off x="763500" y="762512"/>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2">
                  <a:lumMod val="25000"/>
                </a:schemeClr>
              </a:solidFill>
            </a:rPr>
            <a:t>Base stations select a service vehicle and send some necessary information. (UDP)</a:t>
          </a:r>
          <a:endParaRPr lang="zh-CN" altLang="en-US" sz="1200" kern="1200" dirty="0"/>
        </a:p>
      </dsp:txBody>
      <dsp:txXfrm>
        <a:off x="763500" y="762512"/>
        <a:ext cx="3054002" cy="718043"/>
      </dsp:txXfrm>
    </dsp:sp>
    <dsp:sp modelId="{CE1C575E-18FF-45DE-BFB7-7E33091FD6C2}">
      <dsp:nvSpPr>
        <dsp:cNvPr id="0" name=""/>
        <dsp:cNvSpPr/>
      </dsp:nvSpPr>
      <dsp:spPr>
        <a:xfrm>
          <a:off x="0" y="762512"/>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US" sz="1600" kern="1200" dirty="0"/>
            <a:t>Step 2</a:t>
          </a:r>
        </a:p>
      </dsp:txBody>
      <dsp:txXfrm>
        <a:off x="0" y="762512"/>
        <a:ext cx="763500" cy="718043"/>
      </dsp:txXfrm>
    </dsp:sp>
    <dsp:sp modelId="{B67AC720-BA5F-4E20-AD09-C7886DDF74D5}">
      <dsp:nvSpPr>
        <dsp:cNvPr id="0" name=""/>
        <dsp:cNvSpPr/>
      </dsp:nvSpPr>
      <dsp:spPr>
        <a:xfrm>
          <a:off x="763500" y="1523638"/>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Font typeface="Wingdings" panose="05000000000000000000" pitchFamily="2" charset="2"/>
            <a:buNone/>
          </a:pPr>
          <a:r>
            <a:rPr lang="en-US" sz="1200" kern="1200" dirty="0">
              <a:solidFill>
                <a:schemeClr val="bg2">
                  <a:lumMod val="25000"/>
                </a:schemeClr>
              </a:solidFill>
            </a:rPr>
            <a:t>Service sends a “GET” request (HTTP)</a:t>
          </a:r>
          <a:endParaRPr lang="zh-CN" altLang="en-US" sz="1200" kern="1200" dirty="0"/>
        </a:p>
      </dsp:txBody>
      <dsp:txXfrm>
        <a:off x="763500" y="1523638"/>
        <a:ext cx="3054002" cy="718043"/>
      </dsp:txXfrm>
    </dsp:sp>
    <dsp:sp modelId="{4CA18F16-D81D-4E0D-BC29-0F05AB698375}">
      <dsp:nvSpPr>
        <dsp:cNvPr id="0" name=""/>
        <dsp:cNvSpPr/>
      </dsp:nvSpPr>
      <dsp:spPr>
        <a:xfrm>
          <a:off x="0" y="1523638"/>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SG" sz="1600" kern="1200" dirty="0"/>
            <a:t>Step 3</a:t>
          </a:r>
          <a:endParaRPr lang="en-US" sz="1600" kern="1200" dirty="0"/>
        </a:p>
      </dsp:txBody>
      <dsp:txXfrm>
        <a:off x="0" y="1523638"/>
        <a:ext cx="763500" cy="718043"/>
      </dsp:txXfrm>
    </dsp:sp>
    <dsp:sp modelId="{AA8543FC-FA98-4AB6-ABED-412143971BE5}">
      <dsp:nvSpPr>
        <dsp:cNvPr id="0" name=""/>
        <dsp:cNvSpPr/>
      </dsp:nvSpPr>
      <dsp:spPr>
        <a:xfrm>
          <a:off x="763500" y="2284765"/>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Font typeface="Wingdings" panose="05000000000000000000" pitchFamily="2" charset="2"/>
            <a:buNone/>
          </a:pPr>
          <a:r>
            <a:rPr lang="en-US" sz="1200" kern="1200" dirty="0">
              <a:solidFill>
                <a:schemeClr val="bg2">
                  <a:lumMod val="25000"/>
                </a:schemeClr>
              </a:solidFill>
            </a:rPr>
            <a:t>Service sends a “POST” request (HTTP), and send a notification (UDP) </a:t>
          </a:r>
          <a:endParaRPr lang="zh-CN" altLang="en-US" sz="1200" kern="1200" dirty="0"/>
        </a:p>
      </dsp:txBody>
      <dsp:txXfrm>
        <a:off x="763500" y="2284765"/>
        <a:ext cx="3054002" cy="718043"/>
      </dsp:txXfrm>
    </dsp:sp>
    <dsp:sp modelId="{65021A01-091A-445F-818C-8332A9435F56}">
      <dsp:nvSpPr>
        <dsp:cNvPr id="0" name=""/>
        <dsp:cNvSpPr/>
      </dsp:nvSpPr>
      <dsp:spPr>
        <a:xfrm>
          <a:off x="0" y="2284765"/>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SG" sz="1600" kern="1200" dirty="0"/>
            <a:t>Step 4</a:t>
          </a:r>
          <a:endParaRPr lang="en-US" sz="1600" kern="1200" dirty="0"/>
        </a:p>
      </dsp:txBody>
      <dsp:txXfrm>
        <a:off x="0" y="2284765"/>
        <a:ext cx="763500" cy="7180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580A8-6AFA-41AC-8648-CE29E70CE03A}">
      <dsp:nvSpPr>
        <dsp:cNvPr id="0" name=""/>
        <dsp:cNvSpPr/>
      </dsp:nvSpPr>
      <dsp:spPr>
        <a:xfrm>
          <a:off x="0" y="539"/>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2557-ED31-4AEF-8A9C-E393EE92EE4C}">
      <dsp:nvSpPr>
        <dsp:cNvPr id="0" name=""/>
        <dsp:cNvSpPr/>
      </dsp:nvSpPr>
      <dsp:spPr>
        <a:xfrm>
          <a:off x="382141" y="284777"/>
          <a:ext cx="694803" cy="6948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17D38B-AEF2-485F-B7C1-E8317462D0D2}">
      <dsp:nvSpPr>
        <dsp:cNvPr id="0" name=""/>
        <dsp:cNvSpPr/>
      </dsp:nvSpPr>
      <dsp:spPr>
        <a:xfrm>
          <a:off x="1459087" y="539"/>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SG" sz="2400" kern="1200" dirty="0"/>
            <a:t>Introduction</a:t>
          </a:r>
          <a:endParaRPr lang="en-US" sz="2400" kern="1200" dirty="0"/>
        </a:p>
      </dsp:txBody>
      <dsp:txXfrm>
        <a:off x="1459087" y="539"/>
        <a:ext cx="3482431" cy="1263279"/>
      </dsp:txXfrm>
    </dsp:sp>
    <dsp:sp modelId="{06750973-6C35-4D69-A313-FD9933459525}">
      <dsp:nvSpPr>
        <dsp:cNvPr id="0" name=""/>
        <dsp:cNvSpPr/>
      </dsp:nvSpPr>
      <dsp:spPr>
        <a:xfrm>
          <a:off x="0" y="1579638"/>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A9979-5035-4838-9A22-15F18E6F3014}">
      <dsp:nvSpPr>
        <dsp:cNvPr id="0" name=""/>
        <dsp:cNvSpPr/>
      </dsp:nvSpPr>
      <dsp:spPr>
        <a:xfrm>
          <a:off x="382141" y="1863876"/>
          <a:ext cx="694803" cy="69480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2B3A4C-A17B-48DD-BA45-76E4884D1706}">
      <dsp:nvSpPr>
        <dsp:cNvPr id="0" name=""/>
        <dsp:cNvSpPr/>
      </dsp:nvSpPr>
      <dsp:spPr>
        <a:xfrm>
          <a:off x="1459087" y="1579638"/>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tx1"/>
              </a:solidFill>
            </a:rPr>
            <a:t>Configuration</a:t>
          </a:r>
          <a:endParaRPr lang="en-US" sz="2400" kern="1200" dirty="0"/>
        </a:p>
      </dsp:txBody>
      <dsp:txXfrm>
        <a:off x="1459087" y="1579638"/>
        <a:ext cx="3482431" cy="1263279"/>
      </dsp:txXfrm>
    </dsp:sp>
    <dsp:sp modelId="{BA12C7FC-7F41-4FBF-B300-4DCE985C356C}">
      <dsp:nvSpPr>
        <dsp:cNvPr id="0" name=""/>
        <dsp:cNvSpPr/>
      </dsp:nvSpPr>
      <dsp:spPr>
        <a:xfrm>
          <a:off x="0" y="3158737"/>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3F9E0-8396-449A-9A20-E5B658340077}">
      <dsp:nvSpPr>
        <dsp:cNvPr id="0" name=""/>
        <dsp:cNvSpPr/>
      </dsp:nvSpPr>
      <dsp:spPr>
        <a:xfrm>
          <a:off x="382141" y="3442975"/>
          <a:ext cx="694803" cy="6948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643640-97AF-4653-9C10-2DA88105F5BF}">
      <dsp:nvSpPr>
        <dsp:cNvPr id="0" name=""/>
        <dsp:cNvSpPr/>
      </dsp:nvSpPr>
      <dsp:spPr>
        <a:xfrm>
          <a:off x="1459087" y="3158737"/>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SG" sz="2400" kern="1200" dirty="0"/>
            <a:t>Smart contract</a:t>
          </a:r>
          <a:endParaRPr lang="en-US" sz="2400" kern="1200" dirty="0"/>
        </a:p>
      </dsp:txBody>
      <dsp:txXfrm>
        <a:off x="1459087" y="3158737"/>
        <a:ext cx="3482431" cy="12632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D4E9C-C965-4916-9CEF-DC91CBE69143}" type="datetimeFigureOut">
              <a:rPr lang="en-SG" smtClean="0"/>
              <a:t>22/4/2022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6FC67-2C6C-4539-8C09-B9B054262F97}" type="slidenum">
              <a:rPr lang="en-SG" smtClean="0"/>
              <a:t>‹#›</a:t>
            </a:fld>
            <a:endParaRPr lang="en-SG"/>
          </a:p>
        </p:txBody>
      </p:sp>
    </p:spTree>
    <p:extLst>
      <p:ext uri="{BB962C8B-B14F-4D97-AF65-F5344CB8AC3E}">
        <p14:creationId xmlns:p14="http://schemas.microsoft.com/office/powerpoint/2010/main" val="1753786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Good morning professor. My name is Liu </a:t>
            </a:r>
            <a:r>
              <a:rPr lang="en-US" altLang="zh-CN" dirty="0" err="1"/>
              <a:t>Weiaho</a:t>
            </a:r>
            <a:r>
              <a:rPr lang="en-US" altLang="zh-CN" dirty="0"/>
              <a:t>, my EE5003 project topic is: </a:t>
            </a:r>
            <a:r>
              <a:rPr lang="en-US" altLang="zh-CN" sz="1200" b="0" dirty="0">
                <a:latin typeface="Times New Roman" panose="02020603050405020304" pitchFamily="18" charset="0"/>
                <a:cs typeface="Times New Roman" panose="02020603050405020304" pitchFamily="18" charset="0"/>
              </a:rPr>
              <a:t>Machine Learning for Vehicular Wireless Network and Edge Computing - Vehicular Network. Professor Tham is my supervisor.</a:t>
            </a:r>
            <a:endParaRPr lang="zh-CN" altLang="en-US" b="0" dirty="0"/>
          </a:p>
        </p:txBody>
      </p:sp>
      <p:sp>
        <p:nvSpPr>
          <p:cNvPr id="4" name="Slide Number Placeholder 3"/>
          <p:cNvSpPr>
            <a:spLocks noGrp="1"/>
          </p:cNvSpPr>
          <p:nvPr>
            <p:ph type="sldNum" sz="quarter" idx="5"/>
          </p:nvPr>
        </p:nvSpPr>
        <p:spPr/>
        <p:txBody>
          <a:bodyPr/>
          <a:lstStyle/>
          <a:p>
            <a:fld id="{D886FC67-2C6C-4539-8C09-B9B054262F97}" type="slidenum">
              <a:rPr lang="en-SG" smtClean="0"/>
              <a:t>1</a:t>
            </a:fld>
            <a:endParaRPr lang="en-SG"/>
          </a:p>
        </p:txBody>
      </p:sp>
    </p:spTree>
    <p:extLst>
      <p:ext uri="{BB962C8B-B14F-4D97-AF65-F5344CB8AC3E}">
        <p14:creationId xmlns:p14="http://schemas.microsoft.com/office/powerpoint/2010/main" val="2771250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Server 0 and 1 are our base station. </a:t>
            </a:r>
            <a:r>
              <a:rPr lang="en-US" altLang="zh-CN" dirty="0"/>
              <a:t>One base station is running </a:t>
            </a:r>
            <a:r>
              <a:rPr lang="en-US" altLang="zh-CN" dirty="0" err="1"/>
              <a:t>sumo,omnet</a:t>
            </a:r>
            <a:r>
              <a:rPr lang="en-US" altLang="zh-CN" dirty="0"/>
              <a:t>, DDQN, SAC and docker engine for the blockchain and other one is running sac and docker.</a:t>
            </a:r>
            <a:endParaRPr lang="en-SG" altLang="zh-CN" dirty="0"/>
          </a:p>
          <a:p>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10</a:t>
            </a:fld>
            <a:endParaRPr lang="en-SG"/>
          </a:p>
        </p:txBody>
      </p:sp>
    </p:spTree>
    <p:extLst>
      <p:ext uri="{BB962C8B-B14F-4D97-AF65-F5344CB8AC3E}">
        <p14:creationId xmlns:p14="http://schemas.microsoft.com/office/powerpoint/2010/main" val="232266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I’ll </a:t>
            </a:r>
            <a:r>
              <a:rPr lang="en-US" dirty="0"/>
              <a:t>introduce my individual work in this project.</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11</a:t>
            </a:fld>
            <a:endParaRPr lang="en-SG"/>
          </a:p>
        </p:txBody>
      </p:sp>
    </p:spTree>
    <p:extLst>
      <p:ext uri="{BB962C8B-B14F-4D97-AF65-F5344CB8AC3E}">
        <p14:creationId xmlns:p14="http://schemas.microsoft.com/office/powerpoint/2010/main" val="2656890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First, is the communication </a:t>
            </a:r>
            <a:r>
              <a:rPr lang="en-US" dirty="0"/>
              <a:t>between V2V / V2B</a:t>
            </a:r>
          </a:p>
          <a:p>
            <a:r>
              <a:rPr lang="en-US" dirty="0"/>
              <a:t>There are three aspects …. </a:t>
            </a:r>
          </a:p>
          <a:p>
            <a:r>
              <a:rPr lang="en-US" dirty="0"/>
              <a:t>3. And how to handle the error message.</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12</a:t>
            </a:fld>
            <a:endParaRPr lang="en-SG"/>
          </a:p>
        </p:txBody>
      </p:sp>
    </p:spTree>
    <p:extLst>
      <p:ext uri="{BB962C8B-B14F-4D97-AF65-F5344CB8AC3E}">
        <p14:creationId xmlns:p14="http://schemas.microsoft.com/office/powerpoint/2010/main" val="362837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the </a:t>
            </a:r>
            <a:r>
              <a:rPr lang="en-US" dirty="0"/>
              <a:t>transport layer protocol, there are two choices, TCP or UDP. Compare the two methods, TCP disadvantage…. But it can guarantee the delivery of the data.</a:t>
            </a:r>
          </a:p>
          <a:p>
            <a:r>
              <a:rPr lang="en-US" dirty="0"/>
              <a:t>Some time, we don’t know the exactly IP address of base station, UDP could send messages to the broadcast IP address. No need to build the stable connection. But UDP </a:t>
            </a:r>
            <a:r>
              <a:rPr lang="en-US" altLang="zh-CN" dirty="0"/>
              <a:t>cannot guarantee the delivery of the data. So we need to apply some other methods to make sure the data could transmit successfully.</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13</a:t>
            </a:fld>
            <a:endParaRPr lang="en-SG"/>
          </a:p>
        </p:txBody>
      </p:sp>
    </p:spTree>
    <p:extLst>
      <p:ext uri="{BB962C8B-B14F-4D97-AF65-F5344CB8AC3E}">
        <p14:creationId xmlns:p14="http://schemas.microsoft.com/office/powerpoint/2010/main" val="1671627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the </a:t>
            </a:r>
            <a:r>
              <a:rPr lang="en-US" dirty="0"/>
              <a:t>application layer. We apply the ACK and retransmission methods in application layer. Only when both date and ACK are received, the transmission is successful. Actually, TCP use this method in transport layer to guarantee </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14</a:t>
            </a:fld>
            <a:endParaRPr lang="en-SG"/>
          </a:p>
        </p:txBody>
      </p:sp>
    </p:spTree>
    <p:extLst>
      <p:ext uri="{BB962C8B-B14F-4D97-AF65-F5344CB8AC3E}">
        <p14:creationId xmlns:p14="http://schemas.microsoft.com/office/powerpoint/2010/main" val="163088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have four phase in the task offloading process.</a:t>
            </a:r>
          </a:p>
        </p:txBody>
      </p:sp>
      <p:sp>
        <p:nvSpPr>
          <p:cNvPr id="4" name="Slide Number Placeholder 3"/>
          <p:cNvSpPr>
            <a:spLocks noGrp="1"/>
          </p:cNvSpPr>
          <p:nvPr>
            <p:ph type="sldNum" sz="quarter" idx="5"/>
          </p:nvPr>
        </p:nvSpPr>
        <p:spPr/>
        <p:txBody>
          <a:bodyPr/>
          <a:lstStyle/>
          <a:p>
            <a:fld id="{D886FC67-2C6C-4539-8C09-B9B054262F97}" type="slidenum">
              <a:rPr lang="en-SG" smtClean="0"/>
              <a:t>15</a:t>
            </a:fld>
            <a:endParaRPr lang="en-SG"/>
          </a:p>
        </p:txBody>
      </p:sp>
    </p:spTree>
    <p:extLst>
      <p:ext uri="{BB962C8B-B14F-4D97-AF65-F5344CB8AC3E}">
        <p14:creationId xmlns:p14="http://schemas.microsoft.com/office/powerpoint/2010/main" val="1087262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types our application packet and their structure.</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16</a:t>
            </a:fld>
            <a:endParaRPr lang="en-SG"/>
          </a:p>
        </p:txBody>
      </p:sp>
    </p:spTree>
    <p:extLst>
      <p:ext uri="{BB962C8B-B14F-4D97-AF65-F5344CB8AC3E}">
        <p14:creationId xmlns:p14="http://schemas.microsoft.com/office/powerpoint/2010/main" val="3240467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we will meet some errors. There are two types of errors.</a:t>
            </a:r>
          </a:p>
        </p:txBody>
      </p:sp>
      <p:sp>
        <p:nvSpPr>
          <p:cNvPr id="4" name="Slide Number Placeholder 3"/>
          <p:cNvSpPr>
            <a:spLocks noGrp="1"/>
          </p:cNvSpPr>
          <p:nvPr>
            <p:ph type="sldNum" sz="quarter" idx="5"/>
          </p:nvPr>
        </p:nvSpPr>
        <p:spPr/>
        <p:txBody>
          <a:bodyPr/>
          <a:lstStyle/>
          <a:p>
            <a:fld id="{D886FC67-2C6C-4539-8C09-B9B054262F97}" type="slidenum">
              <a:rPr lang="en-SG" smtClean="0"/>
              <a:t>17</a:t>
            </a:fld>
            <a:endParaRPr lang="en-SG"/>
          </a:p>
        </p:txBody>
      </p:sp>
    </p:spTree>
    <p:extLst>
      <p:ext uri="{BB962C8B-B14F-4D97-AF65-F5344CB8AC3E}">
        <p14:creationId xmlns:p14="http://schemas.microsoft.com/office/powerpoint/2010/main" val="4037096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I will </a:t>
            </a:r>
            <a:r>
              <a:rPr lang="en-US" dirty="0"/>
              <a:t>introduce how do we transmit execute the specific task. We used and compare two methods: </a:t>
            </a:r>
            <a:r>
              <a:rPr lang="en-US" dirty="0" err="1"/>
              <a:t>Ray+UDP</a:t>
            </a:r>
            <a:r>
              <a:rPr lang="en-US" dirty="0"/>
              <a:t> and HTTP+UDP</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18</a:t>
            </a:fld>
            <a:endParaRPr lang="en-SG"/>
          </a:p>
        </p:txBody>
      </p:sp>
    </p:spTree>
    <p:extLst>
      <p:ext uri="{BB962C8B-B14F-4D97-AF65-F5344CB8AC3E}">
        <p14:creationId xmlns:p14="http://schemas.microsoft.com/office/powerpoint/2010/main" val="3582509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are some introduction of Ray</a:t>
            </a:r>
          </a:p>
        </p:txBody>
      </p:sp>
      <p:sp>
        <p:nvSpPr>
          <p:cNvPr id="4" name="Slide Number Placeholder 3"/>
          <p:cNvSpPr>
            <a:spLocks noGrp="1"/>
          </p:cNvSpPr>
          <p:nvPr>
            <p:ph type="sldNum" sz="quarter" idx="5"/>
          </p:nvPr>
        </p:nvSpPr>
        <p:spPr/>
        <p:txBody>
          <a:bodyPr/>
          <a:lstStyle/>
          <a:p>
            <a:fld id="{D886FC67-2C6C-4539-8C09-B9B054262F97}" type="slidenum">
              <a:rPr lang="en-SG" smtClean="0"/>
              <a:t>19</a:t>
            </a:fld>
            <a:endParaRPr lang="en-SG"/>
          </a:p>
        </p:txBody>
      </p:sp>
    </p:spTree>
    <p:extLst>
      <p:ext uri="{BB962C8B-B14F-4D97-AF65-F5344CB8AC3E}">
        <p14:creationId xmlns:p14="http://schemas.microsoft.com/office/powerpoint/2010/main" val="3632085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3 part in my </a:t>
            </a:r>
            <a:r>
              <a:rPr lang="en-US" dirty="0"/>
              <a:t>presentation. First is the introduction. Then I will introduce my individual work in this project. Finally, I will show you the experimental results.</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a:t>
            </a:fld>
            <a:endParaRPr lang="en-SG"/>
          </a:p>
        </p:txBody>
      </p:sp>
    </p:spTree>
    <p:extLst>
      <p:ext uri="{BB962C8B-B14F-4D97-AF65-F5344CB8AC3E}">
        <p14:creationId xmlns:p14="http://schemas.microsoft.com/office/powerpoint/2010/main" val="2851995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the </a:t>
            </a:r>
            <a:r>
              <a:rPr lang="en-US" dirty="0"/>
              <a:t>task transmission based on Ray,</a:t>
            </a:r>
            <a:r>
              <a:rPr lang="en-SG" dirty="0"/>
              <a:t> there are four steps </a:t>
            </a:r>
          </a:p>
        </p:txBody>
      </p:sp>
      <p:sp>
        <p:nvSpPr>
          <p:cNvPr id="4" name="Slide Number Placeholder 3"/>
          <p:cNvSpPr>
            <a:spLocks noGrp="1"/>
          </p:cNvSpPr>
          <p:nvPr>
            <p:ph type="sldNum" sz="quarter" idx="5"/>
          </p:nvPr>
        </p:nvSpPr>
        <p:spPr/>
        <p:txBody>
          <a:bodyPr/>
          <a:lstStyle/>
          <a:p>
            <a:fld id="{D886FC67-2C6C-4539-8C09-B9B054262F97}" type="slidenum">
              <a:rPr lang="en-SG" smtClean="0"/>
              <a:t>20</a:t>
            </a:fld>
            <a:endParaRPr lang="en-SG"/>
          </a:p>
        </p:txBody>
      </p:sp>
    </p:spTree>
    <p:extLst>
      <p:ext uri="{BB962C8B-B14F-4D97-AF65-F5344CB8AC3E}">
        <p14:creationId xmlns:p14="http://schemas.microsoft.com/office/powerpoint/2010/main" val="147198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is HTTP + UDP method. HTTP </a:t>
            </a:r>
            <a:r>
              <a:rPr lang="en-US" dirty="0"/>
              <a:t>provide many methods.</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21</a:t>
            </a:fld>
            <a:endParaRPr lang="en-SG"/>
          </a:p>
        </p:txBody>
      </p:sp>
    </p:spTree>
    <p:extLst>
      <p:ext uri="{BB962C8B-B14F-4D97-AF65-F5344CB8AC3E}">
        <p14:creationId xmlns:p14="http://schemas.microsoft.com/office/powerpoint/2010/main" val="2965226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also 4 steps in HTTP based protocol.</a:t>
            </a:r>
          </a:p>
        </p:txBody>
      </p:sp>
      <p:sp>
        <p:nvSpPr>
          <p:cNvPr id="4" name="Slide Number Placeholder 3"/>
          <p:cNvSpPr>
            <a:spLocks noGrp="1"/>
          </p:cNvSpPr>
          <p:nvPr>
            <p:ph type="sldNum" sz="quarter" idx="5"/>
          </p:nvPr>
        </p:nvSpPr>
        <p:spPr/>
        <p:txBody>
          <a:bodyPr/>
          <a:lstStyle/>
          <a:p>
            <a:fld id="{D886FC67-2C6C-4539-8C09-B9B054262F97}" type="slidenum">
              <a:rPr lang="en-SG" smtClean="0"/>
              <a:t>22</a:t>
            </a:fld>
            <a:endParaRPr lang="en-SG"/>
          </a:p>
        </p:txBody>
      </p:sp>
    </p:spTree>
    <p:extLst>
      <p:ext uri="{BB962C8B-B14F-4D97-AF65-F5344CB8AC3E}">
        <p14:creationId xmlns:p14="http://schemas.microsoft.com/office/powerpoint/2010/main" val="603190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Compare these two methods, </a:t>
            </a:r>
            <a:r>
              <a:rPr lang="en-US" dirty="0"/>
              <a:t>because Ray have already configured the HTTP, it’s much simpler to use. </a:t>
            </a:r>
          </a:p>
          <a:p>
            <a:r>
              <a:rPr lang="en-US" dirty="0"/>
              <a:t>Data only …, data and program …</a:t>
            </a:r>
          </a:p>
          <a:p>
            <a:r>
              <a:rPr lang="en-US" altLang="zh-CN" sz="1800" dirty="0">
                <a:effectLst/>
                <a:latin typeface="Times New Roman" panose="02020603050405020304" pitchFamily="18" charset="0"/>
                <a:ea typeface="DengXian" panose="02010600030101010101" pitchFamily="2" charset="-122"/>
              </a:rPr>
              <a:t>Because our task program is a python program, vehicle need some time to compile it into executable program.</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23</a:t>
            </a:fld>
            <a:endParaRPr lang="en-SG"/>
          </a:p>
        </p:txBody>
      </p:sp>
    </p:spTree>
    <p:extLst>
      <p:ext uri="{BB962C8B-B14F-4D97-AF65-F5344CB8AC3E}">
        <p14:creationId xmlns:p14="http://schemas.microsoft.com/office/powerpoint/2010/main" val="763684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is the task execution. In SAC, it use this </a:t>
            </a:r>
            <a:r>
              <a:rPr lang="en-US" dirty="0"/>
              <a:t>formula to estimate the execution time. </a:t>
            </a:r>
          </a:p>
          <a:p>
            <a:r>
              <a:rPr lang="en-US" dirty="0"/>
              <a:t>Cn is, </a:t>
            </a:r>
            <a:r>
              <a:rPr lang="en-US" dirty="0" err="1"/>
              <a:t>Dn</a:t>
            </a:r>
            <a:r>
              <a:rPr lang="en-US" dirty="0"/>
              <a:t> is … </a:t>
            </a:r>
            <a:r>
              <a:rPr lang="en-US" dirty="0" err="1"/>
              <a:t>fn</a:t>
            </a:r>
            <a:r>
              <a:rPr lang="en-US" dirty="0"/>
              <a:t>, available </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24</a:t>
            </a:fld>
            <a:endParaRPr lang="en-SG"/>
          </a:p>
        </p:txBody>
      </p:sp>
    </p:spTree>
    <p:extLst>
      <p:ext uri="{BB962C8B-B14F-4D97-AF65-F5344CB8AC3E}">
        <p14:creationId xmlns:p14="http://schemas.microsoft.com/office/powerpoint/2010/main" val="1275096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25</a:t>
            </a:fld>
            <a:endParaRPr lang="en-SG"/>
          </a:p>
        </p:txBody>
      </p:sp>
    </p:spTree>
    <p:extLst>
      <p:ext uri="{BB962C8B-B14F-4D97-AF65-F5344CB8AC3E}">
        <p14:creationId xmlns:p14="http://schemas.microsoft.com/office/powerpoint/2010/main" val="4046246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26</a:t>
            </a:fld>
            <a:endParaRPr lang="en-SG"/>
          </a:p>
        </p:txBody>
      </p:sp>
    </p:spTree>
    <p:extLst>
      <p:ext uri="{BB962C8B-B14F-4D97-AF65-F5344CB8AC3E}">
        <p14:creationId xmlns:p14="http://schemas.microsoft.com/office/powerpoint/2010/main" val="494489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t>
            </a:r>
            <a:r>
              <a:rPr lang="en-US" dirty="0"/>
              <a:t>don’t want the computation resources is a constant, we want the available computation resources could change </a:t>
            </a:r>
            <a:r>
              <a:rPr lang="en-US"/>
              <a:t>over time.</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27</a:t>
            </a:fld>
            <a:endParaRPr lang="en-SG"/>
          </a:p>
        </p:txBody>
      </p:sp>
    </p:spTree>
    <p:extLst>
      <p:ext uri="{BB962C8B-B14F-4D97-AF65-F5344CB8AC3E}">
        <p14:creationId xmlns:p14="http://schemas.microsoft.com/office/powerpoint/2010/main" val="2422378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Then I’ll will introduce our blockchain based database</a:t>
            </a:r>
          </a:p>
        </p:txBody>
      </p:sp>
      <p:sp>
        <p:nvSpPr>
          <p:cNvPr id="4" name="Slide Number Placeholder 3"/>
          <p:cNvSpPr>
            <a:spLocks noGrp="1"/>
          </p:cNvSpPr>
          <p:nvPr>
            <p:ph type="sldNum" sz="quarter" idx="5"/>
          </p:nvPr>
        </p:nvSpPr>
        <p:spPr/>
        <p:txBody>
          <a:bodyPr/>
          <a:lstStyle/>
          <a:p>
            <a:fld id="{D886FC67-2C6C-4539-8C09-B9B054262F97}" type="slidenum">
              <a:rPr lang="en-SG" smtClean="0"/>
              <a:t>28</a:t>
            </a:fld>
            <a:endParaRPr lang="en-SG"/>
          </a:p>
        </p:txBody>
      </p:sp>
    </p:spTree>
    <p:extLst>
      <p:ext uri="{BB962C8B-B14F-4D97-AF65-F5344CB8AC3E}">
        <p14:creationId xmlns:p14="http://schemas.microsoft.com/office/powerpoint/2010/main" val="3552671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use Hyperledger Fabric to set up our own blockchain </a:t>
            </a:r>
            <a:r>
              <a:rPr lang="en-US" dirty="0"/>
              <a:t>network</a:t>
            </a:r>
          </a:p>
          <a:p>
            <a:r>
              <a:rPr lang="en-US" dirty="0"/>
              <a:t>There are 3 layer.</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29</a:t>
            </a:fld>
            <a:endParaRPr lang="en-SG"/>
          </a:p>
        </p:txBody>
      </p:sp>
    </p:spTree>
    <p:extLst>
      <p:ext uri="{BB962C8B-B14F-4D97-AF65-F5344CB8AC3E}">
        <p14:creationId xmlns:p14="http://schemas.microsoft.com/office/powerpoint/2010/main" val="2423848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First, </a:t>
            </a:r>
            <a:r>
              <a:rPr lang="en-US" dirty="0"/>
              <a:t>let’s start with introduction part.</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a:t>
            </a:fld>
            <a:endParaRPr lang="en-SG"/>
          </a:p>
        </p:txBody>
      </p:sp>
    </p:spTree>
    <p:extLst>
      <p:ext uri="{BB962C8B-B14F-4D97-AF65-F5344CB8AC3E}">
        <p14:creationId xmlns:p14="http://schemas.microsoft.com/office/powerpoint/2010/main" val="4270834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there are some key concepts in our blockchain network</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30</a:t>
            </a:fld>
            <a:endParaRPr lang="en-SG"/>
          </a:p>
        </p:txBody>
      </p:sp>
    </p:spTree>
    <p:extLst>
      <p:ext uri="{BB962C8B-B14F-4D97-AF65-F5344CB8AC3E}">
        <p14:creationId xmlns:p14="http://schemas.microsoft.com/office/powerpoint/2010/main" val="2172923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 ledger contains two part.</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31</a:t>
            </a:fld>
            <a:endParaRPr lang="en-SG"/>
          </a:p>
        </p:txBody>
      </p:sp>
    </p:spTree>
    <p:extLst>
      <p:ext uri="{BB962C8B-B14F-4D97-AF65-F5344CB8AC3E}">
        <p14:creationId xmlns:p14="http://schemas.microsoft.com/office/powerpoint/2010/main" val="3547687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Then is the fabric </a:t>
            </a:r>
            <a:r>
              <a:rPr lang="en-US" dirty="0"/>
              <a:t>configuration. We need to make sure our blockchain network could work properly.</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32</a:t>
            </a:fld>
            <a:endParaRPr lang="en-SG"/>
          </a:p>
        </p:txBody>
      </p:sp>
    </p:spTree>
    <p:extLst>
      <p:ext uri="{BB962C8B-B14F-4D97-AF65-F5344CB8AC3E}">
        <p14:creationId xmlns:p14="http://schemas.microsoft.com/office/powerpoint/2010/main" val="91301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Smart </a:t>
            </a:r>
            <a:r>
              <a:rPr lang="en-US" dirty="0"/>
              <a:t>contract just like a table in the traditional database. User could use smart contract to access the corresponding table, and update &amp; query the data.</a:t>
            </a:r>
          </a:p>
          <a:p>
            <a:r>
              <a:rPr lang="en-US" dirty="0"/>
              <a:t>We have 3 smart contract in our project.</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33</a:t>
            </a:fld>
            <a:endParaRPr lang="en-SG"/>
          </a:p>
        </p:txBody>
      </p:sp>
    </p:spTree>
    <p:extLst>
      <p:ext uri="{BB962C8B-B14F-4D97-AF65-F5344CB8AC3E}">
        <p14:creationId xmlns:p14="http://schemas.microsoft.com/office/powerpoint/2010/main" val="3949402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Then compare the </a:t>
            </a:r>
            <a:r>
              <a:rPr lang="en-US" dirty="0"/>
              <a:t>blockchain based database with some centralized database. </a:t>
            </a:r>
          </a:p>
          <a:p>
            <a:r>
              <a:rPr lang="en-US" dirty="0"/>
              <a:t>It only needs to spend 0.3s to upload the data to the database. Besides, it also supports multiple users edit the same data at the same time because of its consequences algorithm.</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34</a:t>
            </a:fld>
            <a:endParaRPr lang="en-SG"/>
          </a:p>
        </p:txBody>
      </p:sp>
    </p:spTree>
    <p:extLst>
      <p:ext uri="{BB962C8B-B14F-4D97-AF65-F5344CB8AC3E}">
        <p14:creationId xmlns:p14="http://schemas.microsoft.com/office/powerpoint/2010/main" val="2969637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is our experimental results.</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35</a:t>
            </a:fld>
            <a:endParaRPr lang="en-SG"/>
          </a:p>
        </p:txBody>
      </p:sp>
    </p:spTree>
    <p:extLst>
      <p:ext uri="{BB962C8B-B14F-4D97-AF65-F5344CB8AC3E}">
        <p14:creationId xmlns:p14="http://schemas.microsoft.com/office/powerpoint/2010/main" val="2792326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simulation we have used to collect the vehicle data. Where vehicles are moving continuously and sharing the information with the RSUs.</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36</a:t>
            </a:fld>
            <a:endParaRPr lang="en-SG"/>
          </a:p>
        </p:txBody>
      </p:sp>
    </p:spTree>
    <p:extLst>
      <p:ext uri="{BB962C8B-B14F-4D97-AF65-F5344CB8AC3E}">
        <p14:creationId xmlns:p14="http://schemas.microsoft.com/office/powerpoint/2010/main" val="2723504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project background. Because of the development of the intelligent transportation system, such as autonomous driving and internet of Vehicles. Then onboard computing and storage resources are not enough. So, we need to use vehicular network to increase the computing resources of the vehicles.</a:t>
            </a:r>
            <a:r>
              <a:rPr lang="en-SG" dirty="0"/>
              <a:t> There are two types of vehicular </a:t>
            </a:r>
            <a:r>
              <a:rPr lang="en-US" dirty="0"/>
              <a:t>computing methods, vehicular cloud computing and vehicular edge computing. In this project, we use the </a:t>
            </a:r>
            <a:r>
              <a:rPr lang="en-US" altLang="zh-CN" dirty="0"/>
              <a:t>Blockchain-Enabled vehicular edge computing.</a:t>
            </a:r>
          </a:p>
        </p:txBody>
      </p:sp>
      <p:sp>
        <p:nvSpPr>
          <p:cNvPr id="4" name="Slide Number Placeholder 3"/>
          <p:cNvSpPr>
            <a:spLocks noGrp="1"/>
          </p:cNvSpPr>
          <p:nvPr>
            <p:ph type="sldNum" sz="quarter" idx="5"/>
          </p:nvPr>
        </p:nvSpPr>
        <p:spPr/>
        <p:txBody>
          <a:bodyPr/>
          <a:lstStyle/>
          <a:p>
            <a:fld id="{D886FC67-2C6C-4539-8C09-B9B054262F97}" type="slidenum">
              <a:rPr lang="en-SG" smtClean="0"/>
              <a:t>4</a:t>
            </a:fld>
            <a:endParaRPr lang="en-SG"/>
          </a:p>
        </p:txBody>
      </p:sp>
    </p:spTree>
    <p:extLst>
      <p:ext uri="{BB962C8B-B14F-4D97-AF65-F5344CB8AC3E}">
        <p14:creationId xmlns:p14="http://schemas.microsoft.com/office/powerpoint/2010/main" val="1972824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Cloud computing is </a:t>
            </a:r>
            <a:r>
              <a:rPr lang="en-US" sz="1200" dirty="0"/>
              <a:t>a</a:t>
            </a:r>
            <a:r>
              <a:rPr lang="en-US" altLang="zh-CN" sz="1200" dirty="0"/>
              <a:t> </a:t>
            </a:r>
            <a:r>
              <a:rPr lang="en-US" altLang="zh-CN" sz="1200" dirty="0">
                <a:solidFill>
                  <a:srgbClr val="ED7F0D"/>
                </a:solidFill>
              </a:rPr>
              <a:t>centralized</a:t>
            </a:r>
            <a:r>
              <a:rPr lang="en-US" altLang="zh-CN" sz="1200" dirty="0"/>
              <a:t> system. The edge devices could access the cloud server anywhere and can send task to is via base station placed on the road. In this system, all the tasks are completed and stored by the cloud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Edge computing methods allow vehicles allocate the tasks to the nearby vehicles and the base station. In this system, all the tasks are completed by edge devices, but they still need a cloud server to store the global information. So, it’s a partial centralized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5</a:t>
            </a:fld>
            <a:endParaRPr lang="en-SG"/>
          </a:p>
        </p:txBody>
      </p:sp>
    </p:spTree>
    <p:extLst>
      <p:ext uri="{BB962C8B-B14F-4D97-AF65-F5344CB8AC3E}">
        <p14:creationId xmlns:p14="http://schemas.microsoft.com/office/powerpoint/2010/main" val="1800010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our blockchain enabled system, we use blockchain network to replace the cloud server. All the date is stored in the block chain network.</a:t>
            </a:r>
          </a:p>
        </p:txBody>
      </p:sp>
      <p:sp>
        <p:nvSpPr>
          <p:cNvPr id="4" name="Slide Number Placeholder 3"/>
          <p:cNvSpPr>
            <a:spLocks noGrp="1"/>
          </p:cNvSpPr>
          <p:nvPr>
            <p:ph type="sldNum" sz="quarter" idx="5"/>
          </p:nvPr>
        </p:nvSpPr>
        <p:spPr/>
        <p:txBody>
          <a:bodyPr/>
          <a:lstStyle/>
          <a:p>
            <a:fld id="{D886FC67-2C6C-4539-8C09-B9B054262F97}" type="slidenum">
              <a:rPr lang="en-SG" smtClean="0"/>
              <a:t>6</a:t>
            </a:fld>
            <a:endParaRPr lang="en-SG"/>
          </a:p>
        </p:txBody>
      </p:sp>
    </p:spTree>
    <p:extLst>
      <p:ext uri="{BB962C8B-B14F-4D97-AF65-F5344CB8AC3E}">
        <p14:creationId xmlns:p14="http://schemas.microsoft.com/office/powerpoint/2010/main" val="1652882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these three methods. </a:t>
            </a:r>
          </a:p>
          <a:p>
            <a:r>
              <a:rPr lang="en-US" dirty="0"/>
              <a:t>1. Vehicular cloud computing is a fully centralized system, but because all the operations are done over the cloud, the results take time to come to the vehicle and also it is internet connectivity dependent.</a:t>
            </a:r>
          </a:p>
          <a:p>
            <a:r>
              <a:rPr lang="en-US" dirty="0"/>
              <a:t>2. Vehicular edge computing is partial centralized system. In VEC, the data fetching and storing delay is still there, only the computation and providing feedback delay is reduced. </a:t>
            </a:r>
          </a:p>
          <a:p>
            <a:r>
              <a:rPr lang="en-US" dirty="0"/>
              <a:t>In conclusion, the communication with cloud server need to take some time and increase the task delay.</a:t>
            </a:r>
          </a:p>
          <a:p>
            <a:endParaRPr lang="en-US" dirty="0"/>
          </a:p>
          <a:p>
            <a:r>
              <a:rPr lang="en-US" dirty="0"/>
              <a:t>3. Whereas, our blockchain enabled vehicular edge computing is a decentralized system. this methods has the benefit of reduced latency. </a:t>
            </a:r>
          </a:p>
        </p:txBody>
      </p:sp>
      <p:sp>
        <p:nvSpPr>
          <p:cNvPr id="4" name="Slide Number Placeholder 3"/>
          <p:cNvSpPr>
            <a:spLocks noGrp="1"/>
          </p:cNvSpPr>
          <p:nvPr>
            <p:ph type="sldNum" sz="quarter" idx="5"/>
          </p:nvPr>
        </p:nvSpPr>
        <p:spPr/>
        <p:txBody>
          <a:bodyPr/>
          <a:lstStyle/>
          <a:p>
            <a:fld id="{D886FC67-2C6C-4539-8C09-B9B054262F97}" type="slidenum">
              <a:rPr lang="en-SG" smtClean="0"/>
              <a:t>7</a:t>
            </a:fld>
            <a:endParaRPr lang="en-SG"/>
          </a:p>
        </p:txBody>
      </p:sp>
    </p:spTree>
    <p:extLst>
      <p:ext uri="{BB962C8B-B14F-4D97-AF65-F5344CB8AC3E}">
        <p14:creationId xmlns:p14="http://schemas.microsoft.com/office/powerpoint/2010/main" val="2395088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project, we implemented the blockchain enabled vehicular edge computing system.</a:t>
            </a:r>
          </a:p>
          <a:p>
            <a:pPr marL="228600" indent="-228600">
              <a:buAutoNum type="arabicPeriod"/>
            </a:pPr>
            <a:r>
              <a:rPr lang="en-US" dirty="0"/>
              <a:t>We use SUMO and </a:t>
            </a:r>
            <a:r>
              <a:rPr lang="en-US" dirty="0" err="1"/>
              <a:t>omnet</a:t>
            </a:r>
            <a:r>
              <a:rPr lang="en-US" dirty="0"/>
              <a:t> ++ to create a specific scenario. We generate a map contains 4 vehicles and 2 base station. Each vehicle has its own trace.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 use (SAC) </a:t>
            </a:r>
            <a:r>
              <a:rPr lang="en-US" altLang="zh-CN" dirty="0"/>
              <a:t>Soft Actor-Critic as our offloading algorithm. Based on this algorithm, base station could select a task vehicle to execute the task.</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We use Hyperledger – Fabric to set up our own blockchain network.</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And we use double deep Q learning to select the blockchain consensus node.</a:t>
            </a:r>
            <a:endParaRPr lang="zh-CN" altLang="en-US" dirty="0"/>
          </a:p>
          <a:p>
            <a:pPr marL="228600" indent="-228600">
              <a:buAutoNum type="arabicPeriod"/>
            </a:pPr>
            <a:endParaRPr lang="en-US" dirty="0"/>
          </a:p>
          <a:p>
            <a:r>
              <a:rPr lang="en-US" dirty="0"/>
              <a:t>This is our overall system flowchart. The sumo and </a:t>
            </a:r>
            <a:r>
              <a:rPr lang="en-US" dirty="0" err="1"/>
              <a:t>omnet</a:t>
            </a:r>
            <a:r>
              <a:rPr lang="en-US" dirty="0"/>
              <a:t> is collecting the vehicle data and storing it on </a:t>
            </a:r>
            <a:r>
              <a:rPr lang="en-US" dirty="0" err="1"/>
              <a:t>mySQL</a:t>
            </a:r>
            <a:r>
              <a:rPr lang="en-US" dirty="0"/>
              <a:t> local database. </a:t>
            </a:r>
          </a:p>
          <a:p>
            <a:r>
              <a:rPr lang="en-US" dirty="0"/>
              <a:t>SUMO program will also assign a vehicle as task vehicle every events. The assigned task vehicle will send task offloading request to base station.</a:t>
            </a:r>
          </a:p>
          <a:p>
            <a:r>
              <a:rPr lang="en-US" dirty="0"/>
              <a:t>Then SAC algorithm is querying the data from </a:t>
            </a:r>
            <a:r>
              <a:rPr lang="en-US" dirty="0" err="1"/>
              <a:t>mysql</a:t>
            </a:r>
            <a:r>
              <a:rPr lang="en-US" dirty="0"/>
              <a:t> to find out the optimal service vehicle and return this information to the vehicle. </a:t>
            </a:r>
          </a:p>
          <a:p>
            <a:r>
              <a:rPr lang="en-US" dirty="0"/>
              <a:t>After the training, the updated service vehicle reliability and completion ratio will be updated to the blockchain. At the same time, DDQN is also running consensus node selection algorithm based on the state of the base station, such as their CPU utilization. And select the optimal consensus node.</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8</a:t>
            </a:fld>
            <a:endParaRPr lang="en-SG"/>
          </a:p>
        </p:txBody>
      </p:sp>
    </p:spTree>
    <p:extLst>
      <p:ext uri="{BB962C8B-B14F-4D97-AF65-F5344CB8AC3E}">
        <p14:creationId xmlns:p14="http://schemas.microsoft.com/office/powerpoint/2010/main" val="2781700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our </a:t>
            </a:r>
            <a:r>
              <a:rPr lang="en-US" dirty="0"/>
              <a:t>equipment topology. We have three computers as our base station. Use three raspberry Pi as our vehicle.</a:t>
            </a:r>
          </a:p>
          <a:p>
            <a:r>
              <a:rPr lang="en-US" dirty="0"/>
              <a:t>Actually, in the offloading part, we only use two base station, one of the computer is used to set up the blockchain network.</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9</a:t>
            </a:fld>
            <a:endParaRPr lang="en-SG"/>
          </a:p>
        </p:txBody>
      </p:sp>
    </p:spTree>
    <p:extLst>
      <p:ext uri="{BB962C8B-B14F-4D97-AF65-F5344CB8AC3E}">
        <p14:creationId xmlns:p14="http://schemas.microsoft.com/office/powerpoint/2010/main" val="844597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44000">
              <a:srgbClr val="006DC9"/>
            </a:gs>
            <a:gs pos="0">
              <a:schemeClr val="bg1">
                <a:lumMod val="95000"/>
              </a:schemeClr>
            </a:gs>
            <a:gs pos="0">
              <a:srgbClr val="006DB7"/>
            </a:gs>
            <a:gs pos="100000">
              <a:srgbClr val="001A4B"/>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50" y="841772"/>
            <a:ext cx="6858000" cy="1790700"/>
          </a:xfrm>
        </p:spPr>
        <p:txBody>
          <a:bodyPr anchor="b"/>
          <a:lstStyle>
            <a:lvl1pPr algn="l">
              <a:defRPr sz="45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28650" y="2701528"/>
            <a:ext cx="6858000" cy="1241822"/>
          </a:xfrm>
        </p:spPr>
        <p:txBody>
          <a:bodyPr/>
          <a:lstStyle>
            <a:lvl1pPr marL="0" indent="0" algn="l">
              <a:buNone/>
              <a:defRPr sz="1800">
                <a:solidFill>
                  <a:srgbClr val="ED7F0D"/>
                </a:solidFill>
                <a:effectLst>
                  <a:outerShdw blurRad="50800" dist="76200" dir="2700000" algn="tl" rotWithShape="0">
                    <a:prstClr val="black">
                      <a:alpha val="30000"/>
                    </a:prstClr>
                  </a:outerShdw>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C2E482B0-A764-7649-BFD8-7624B53F13A9}" type="slidenum">
              <a:rPr lang="en-GB" smtClean="0"/>
              <a:pPr/>
              <a:t>‹#›</a:t>
            </a:fld>
            <a:endParaRPr lang="en-GB" dirty="0"/>
          </a:p>
        </p:txBody>
      </p:sp>
      <p:sp>
        <p:nvSpPr>
          <p:cNvPr id="8" name="Text Box 20"/>
          <p:cNvSpPr txBox="1">
            <a:spLocks noChangeArrowheads="1"/>
          </p:cNvSpPr>
          <p:nvPr userDrawn="1"/>
        </p:nvSpPr>
        <p:spPr bwMode="auto">
          <a:xfrm>
            <a:off x="6459022" y="4820594"/>
            <a:ext cx="2175596" cy="173124"/>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r">
              <a:defRPr/>
            </a:pPr>
            <a:r>
              <a:rPr lang="en-US" altLang="en-US" sz="525" dirty="0">
                <a:solidFill>
                  <a:schemeClr val="bg1"/>
                </a:solidFill>
                <a:latin typeface="Arial" panose="020B0604020202020204" pitchFamily="34" charset="0"/>
                <a:cs typeface="Arial" panose="020B0604020202020204" pitchFamily="34" charset="0"/>
              </a:rPr>
              <a:t>© Copyright National University of Singapore. All Rights Reserved. </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7327" y="4448113"/>
            <a:ext cx="1167397" cy="533255"/>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r="24666"/>
          <a:stretch/>
        </p:blipFill>
        <p:spPr>
          <a:xfrm>
            <a:off x="6505019" y="361362"/>
            <a:ext cx="2638981" cy="4459232"/>
          </a:xfrm>
          <a:prstGeom prst="rect">
            <a:avLst/>
          </a:prstGeom>
        </p:spPr>
      </p:pic>
    </p:spTree>
    <p:extLst>
      <p:ext uri="{BB962C8B-B14F-4D97-AF65-F5344CB8AC3E}">
        <p14:creationId xmlns:p14="http://schemas.microsoft.com/office/powerpoint/2010/main" val="505958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369220"/>
            <a:ext cx="7886700" cy="2947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17194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5"/>
            <a:ext cx="1971675" cy="40621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5"/>
            <a:ext cx="5800725" cy="40621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4286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760734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879181"/>
            <a:ext cx="7886700" cy="2139553"/>
          </a:xfrm>
        </p:spPr>
        <p:txBody>
          <a:bodyPr anchor="b"/>
          <a:lstStyle>
            <a:lvl1pPr>
              <a:defRPr sz="4500"/>
            </a:lvl1pPr>
          </a:lstStyle>
          <a:p>
            <a:r>
              <a:rPr lang="en-US" dirty="0"/>
              <a:t>Click to edit Master title style</a:t>
            </a:r>
          </a:p>
        </p:txBody>
      </p:sp>
      <p:sp>
        <p:nvSpPr>
          <p:cNvPr id="3" name="Text Placeholder 2"/>
          <p:cNvSpPr>
            <a:spLocks noGrp="1"/>
          </p:cNvSpPr>
          <p:nvPr>
            <p:ph type="body" idx="1"/>
          </p:nvPr>
        </p:nvSpPr>
        <p:spPr>
          <a:xfrm>
            <a:off x="623888" y="3038975"/>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36489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2907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2907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048567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4867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4867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015484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19408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792653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54604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77331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2939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590334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7000">
              <a:schemeClr val="bg1">
                <a:lumMod val="85000"/>
              </a:schemeClr>
            </a:gs>
            <a:gs pos="0">
              <a:schemeClr val="bg1">
                <a:lumMod val="95000"/>
              </a:schemeClr>
            </a:gs>
            <a:gs pos="0">
              <a:schemeClr val="bg1">
                <a:lumMod val="95000"/>
              </a:schemeClr>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004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457950" y="4460082"/>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2E482B0-A764-7649-BFD8-7624B53F13A9}" type="slidenum">
              <a:rPr lang="en-GB" smtClean="0"/>
              <a:pPr/>
              <a:t>‹#›</a:t>
            </a:fld>
            <a:endParaRPr lang="en-GB" dirty="0"/>
          </a:p>
        </p:txBody>
      </p:sp>
      <p:sp>
        <p:nvSpPr>
          <p:cNvPr id="8" name="Text Box 20"/>
          <p:cNvSpPr txBox="1">
            <a:spLocks noChangeArrowheads="1"/>
          </p:cNvSpPr>
          <p:nvPr userDrawn="1"/>
        </p:nvSpPr>
        <p:spPr bwMode="auto">
          <a:xfrm>
            <a:off x="6465112" y="4820594"/>
            <a:ext cx="2175596" cy="173124"/>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r">
              <a:defRPr/>
            </a:pPr>
            <a:r>
              <a:rPr lang="en-US" altLang="en-US" sz="525" dirty="0">
                <a:solidFill>
                  <a:srgbClr val="004282"/>
                </a:solidFill>
                <a:latin typeface="Arial" panose="020B0604020202020204" pitchFamily="34" charset="0"/>
                <a:cs typeface="Arial" panose="020B0604020202020204" pitchFamily="34" charset="0"/>
              </a:rPr>
              <a:t>© Copyright National University of Singapore. All Rights Reserved. </a:t>
            </a:r>
          </a:p>
        </p:txBody>
      </p:sp>
      <p:pic>
        <p:nvPicPr>
          <p:cNvPr id="9" name="Picture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37327" y="4448113"/>
            <a:ext cx="1167395" cy="533255"/>
          </a:xfrm>
          <a:prstGeom prst="rect">
            <a:avLst/>
          </a:prstGeom>
        </p:spPr>
      </p:pic>
    </p:spTree>
    <p:extLst>
      <p:ext uri="{BB962C8B-B14F-4D97-AF65-F5344CB8AC3E}">
        <p14:creationId xmlns:p14="http://schemas.microsoft.com/office/powerpoint/2010/main" val="6443901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rgbClr val="004282"/>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004282"/>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004282"/>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004282"/>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004282"/>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004282"/>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customXml" Target="../ink/ink4.xml"/><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5.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customXml" Target="../ink/ink5.xml"/><Relationship Id="rId7" Type="http://schemas.openxmlformats.org/officeDocument/2006/relationships/diagramQuickStyle" Target="../diagrams/quickStyle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5.png"/><Relationship Id="rId9" Type="http://schemas.microsoft.com/office/2007/relationships/diagramDrawing" Target="../diagrams/drawing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0.png"/><Relationship Id="rId7" Type="http://schemas.openxmlformats.org/officeDocument/2006/relationships/diagramQuickStyle" Target="../diagrams/quickStyle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1.png"/><Relationship Id="rId9" Type="http://schemas.microsoft.com/office/2007/relationships/diagramDrawing" Target="../diagrams/drawing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5.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6.png"/><Relationship Id="rId4" Type="http://schemas.openxmlformats.org/officeDocument/2006/relationships/image" Target="../media/image3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8.png"/><Relationship Id="rId7" Type="http://schemas.openxmlformats.org/officeDocument/2006/relationships/oleObject" Target="../embeddings/oleObject5.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6.e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customXml" Target="../ink/ink6.xml"/><Relationship Id="rId7" Type="http://schemas.openxmlformats.org/officeDocument/2006/relationships/diagramQuickStyle" Target="../diagrams/quickStyle9.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5.png"/><Relationship Id="rId9" Type="http://schemas.microsoft.com/office/2007/relationships/diagramDrawing" Target="../diagrams/drawing9.xml"/></Relationships>
</file>

<file path=ppt/slides/_rels/slide2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1.png"/><Relationship Id="rId7" Type="http://schemas.openxmlformats.org/officeDocument/2006/relationships/diagramColors" Target="../diagrams/colors1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ustomXml" Target="../ink/ink7.xml"/><Relationship Id="rId5" Type="http://schemas.openxmlformats.org/officeDocument/2006/relationships/image" Target="../media/image46.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customXml" Target="../ink/ink1.xml"/><Relationship Id="rId7" Type="http://schemas.openxmlformats.org/officeDocument/2006/relationships/image" Target="../media/image6.png"/><Relationship Id="rId12"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11" Type="http://schemas.openxmlformats.org/officeDocument/2006/relationships/diagramColors" Target="../diagrams/colors1.xml"/><Relationship Id="rId10" Type="http://schemas.openxmlformats.org/officeDocument/2006/relationships/diagramQuickStyle" Target="../diagrams/quickStyle1.xml"/><Relationship Id="rId9"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4000">
              <a:srgbClr val="006DB7"/>
            </a:gs>
            <a:gs pos="0">
              <a:srgbClr val="006DC9"/>
            </a:gs>
            <a:gs pos="100000">
              <a:srgbClr val="001A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22256" y="1492988"/>
            <a:ext cx="6518063" cy="864504"/>
          </a:xfrm>
        </p:spPr>
        <p:txBody>
          <a:bodyPr anchor="t">
            <a:normAutofit fontScale="90000"/>
          </a:bodyPr>
          <a:lstStyle/>
          <a:p>
            <a:pPr algn="ctr"/>
            <a:r>
              <a:rPr lang="en-US" sz="2400" b="1" dirty="0">
                <a:latin typeface="Times New Roman" panose="02020603050405020304" pitchFamily="18" charset="0"/>
                <a:cs typeface="Times New Roman" panose="02020603050405020304" pitchFamily="18" charset="0"/>
              </a:rPr>
              <a:t>Machine Learning for Vehicular Wireless Network and Edge Computing - Vehicular Network</a:t>
            </a:r>
            <a:endParaRPr lang="en-GB" sz="5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156248" y="2972436"/>
            <a:ext cx="4560570" cy="1800780"/>
          </a:xfrm>
        </p:spPr>
        <p:txBody>
          <a:bodyPr>
            <a:noAutofit/>
          </a:bodyPr>
          <a:lstStyle/>
          <a:p>
            <a:pPr algn="ctr"/>
            <a:r>
              <a:rPr lang="en-US" sz="1400" dirty="0">
                <a:effectLst/>
              </a:rPr>
              <a:t>Supervisor: Prof Tham Chen </a:t>
            </a:r>
            <a:r>
              <a:rPr lang="en-US" sz="1400" dirty="0" err="1">
                <a:effectLst/>
              </a:rPr>
              <a:t>Khong</a:t>
            </a:r>
            <a:r>
              <a:rPr lang="en-US" sz="1400" dirty="0">
                <a:effectLst/>
              </a:rPr>
              <a:t> </a:t>
            </a:r>
          </a:p>
          <a:p>
            <a:pPr algn="ctr"/>
            <a:r>
              <a:rPr lang="en-US" sz="1400" dirty="0">
                <a:effectLst/>
              </a:rPr>
              <a:t>Name: </a:t>
            </a:r>
            <a:r>
              <a:rPr lang="en-SG" sz="1400" dirty="0">
                <a:effectLst/>
              </a:rPr>
              <a:t>Liu Weihao</a:t>
            </a:r>
            <a:endParaRPr lang="en-US" sz="1400" dirty="0">
              <a:effectLst/>
            </a:endParaRPr>
          </a:p>
          <a:p>
            <a:pPr algn="ctr"/>
            <a:r>
              <a:rPr lang="en-US" sz="1400" dirty="0">
                <a:effectLst/>
              </a:rPr>
              <a:t>Student ID: A0232935A </a:t>
            </a:r>
          </a:p>
          <a:p>
            <a:pPr algn="ctr"/>
            <a:r>
              <a:rPr lang="en-US" sz="1400" dirty="0">
                <a:effectLst/>
              </a:rPr>
              <a:t>Module: EE5003 </a:t>
            </a:r>
          </a:p>
          <a:p>
            <a:pPr algn="ctr"/>
            <a:r>
              <a:rPr lang="en-US" sz="1400" dirty="0">
                <a:effectLst/>
              </a:rPr>
              <a:t>Department of Electrical &amp; Computer Engineering </a:t>
            </a:r>
          </a:p>
          <a:p>
            <a:pPr algn="ctr"/>
            <a:r>
              <a:rPr lang="en-US" sz="1400" dirty="0">
                <a:effectLst/>
              </a:rPr>
              <a:t>AY 21/22</a:t>
            </a:r>
            <a:endParaRPr lang="en-GB" sz="1400" dirty="0">
              <a:effectLst/>
            </a:endParaRPr>
          </a:p>
        </p:txBody>
      </p:sp>
      <p:sp>
        <p:nvSpPr>
          <p:cNvPr id="5" name="Slide Number Placeholder 4">
            <a:extLst>
              <a:ext uri="{FF2B5EF4-FFF2-40B4-BE49-F238E27FC236}">
                <a16:creationId xmlns:a16="http://schemas.microsoft.com/office/drawing/2014/main" id="{9C59BBD6-9C10-4CBF-927F-8BE57F55029F}"/>
              </a:ext>
            </a:extLst>
          </p:cNvPr>
          <p:cNvSpPr>
            <a:spLocks noGrp="1"/>
          </p:cNvSpPr>
          <p:nvPr>
            <p:ph type="sldNum" sz="quarter" idx="12"/>
          </p:nvPr>
        </p:nvSpPr>
        <p:spPr/>
        <p:txBody>
          <a:bodyPr/>
          <a:lstStyle/>
          <a:p>
            <a:fld id="{C2E482B0-A764-7649-BFD8-7624B53F13A9}" type="slidenum">
              <a:rPr lang="en-GB" smtClean="0"/>
              <a:pPr/>
              <a:t>1</a:t>
            </a:fld>
            <a:endParaRPr lang="en-GB" dirty="0"/>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gra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771525" y="1475449"/>
            <a:ext cx="1971675" cy="1910443"/>
          </a:xfrm>
          <a:noFill/>
        </p:spPr>
        <p:txBody>
          <a:bodyPr vert="horz" lIns="91440" tIns="45720" rIns="91440" bIns="45720" rtlCol="0" anchor="ctr">
            <a:normAutofit/>
          </a:bodyPr>
          <a:lstStyle/>
          <a:p>
            <a:pPr algn="ctr" defTabSz="914400"/>
            <a:r>
              <a:rPr lang="en-US" sz="2700" kern="1200" dirty="0">
                <a:solidFill>
                  <a:srgbClr val="FFFFFF"/>
                </a:solidFill>
                <a:latin typeface="+mj-lt"/>
                <a:ea typeface="+mj-ea"/>
                <a:cs typeface="+mj-cs"/>
              </a:rPr>
              <a:t>Topology</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4"/>
              <a:stretch>
                <a:fillRect/>
              </a:stretch>
            </p:blipFill>
            <p:spPr>
              <a:xfrm>
                <a:off x="5154801" y="316529"/>
                <a:ext cx="24840" cy="24960"/>
              </a:xfrm>
              <a:prstGeom prst="rect">
                <a:avLst/>
              </a:prstGeom>
            </p:spPr>
          </p:pic>
        </mc:Fallback>
      </mc:AlternateContent>
      <p:pic>
        <p:nvPicPr>
          <p:cNvPr id="7" name="Picture 6" descr="Graphical user interface, application&#10;&#10;Description automatically generated">
            <a:extLst>
              <a:ext uri="{FF2B5EF4-FFF2-40B4-BE49-F238E27FC236}">
                <a16:creationId xmlns:a16="http://schemas.microsoft.com/office/drawing/2014/main" id="{32687B72-BB89-4062-9263-9E81CF623CA9}"/>
              </a:ext>
            </a:extLst>
          </p:cNvPr>
          <p:cNvPicPr>
            <a:picLocks noChangeAspect="1"/>
          </p:cNvPicPr>
          <p:nvPr/>
        </p:nvPicPr>
        <p:blipFill>
          <a:blip r:embed="rId5"/>
          <a:stretch>
            <a:fillRect/>
          </a:stretch>
        </p:blipFill>
        <p:spPr>
          <a:xfrm>
            <a:off x="3224106" y="1122801"/>
            <a:ext cx="5796069" cy="2558026"/>
          </a:xfrm>
          <a:prstGeom prst="rect">
            <a:avLst/>
          </a:prstGeom>
        </p:spPr>
      </p:pic>
      <p:sp>
        <p:nvSpPr>
          <p:cNvPr id="3" name="Slide Number Placeholder 2">
            <a:extLst>
              <a:ext uri="{FF2B5EF4-FFF2-40B4-BE49-F238E27FC236}">
                <a16:creationId xmlns:a16="http://schemas.microsoft.com/office/drawing/2014/main" id="{61D90593-B5D1-4231-8EFD-45BEF0A429F9}"/>
              </a:ext>
            </a:extLst>
          </p:cNvPr>
          <p:cNvSpPr>
            <a:spLocks noGrp="1"/>
          </p:cNvSpPr>
          <p:nvPr>
            <p:ph type="sldNum" sz="quarter" idx="12"/>
          </p:nvPr>
        </p:nvSpPr>
        <p:spPr/>
        <p:txBody>
          <a:bodyPr/>
          <a:lstStyle/>
          <a:p>
            <a:fld id="{C2E482B0-A764-7649-BFD8-7624B53F13A9}" type="slidenum">
              <a:rPr lang="en-GB" smtClean="0"/>
              <a:t>10</a:t>
            </a:fld>
            <a:endParaRPr lang="en-GB"/>
          </a:p>
        </p:txBody>
      </p:sp>
    </p:spTree>
    <p:extLst>
      <p:ext uri="{BB962C8B-B14F-4D97-AF65-F5344CB8AC3E}">
        <p14:creationId xmlns:p14="http://schemas.microsoft.com/office/powerpoint/2010/main" val="270828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2FB6A03-C224-4973-8E3E-24579A6C569B}"/>
              </a:ext>
            </a:extLst>
          </p:cNvPr>
          <p:cNvSpPr/>
          <p:nvPr/>
        </p:nvSpPr>
        <p:spPr>
          <a:xfrm>
            <a:off x="0" y="1104900"/>
            <a:ext cx="9144000" cy="281178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Straight Connector 8">
            <a:extLst>
              <a:ext uri="{FF2B5EF4-FFF2-40B4-BE49-F238E27FC236}">
                <a16:creationId xmlns:a16="http://schemas.microsoft.com/office/drawing/2014/main" id="{625965E4-A0BF-47F0-B4C5-57997B3B91F6}"/>
              </a:ext>
            </a:extLst>
          </p:cNvPr>
          <p:cNvCxnSpPr/>
          <p:nvPr/>
        </p:nvCxnSpPr>
        <p:spPr>
          <a:xfrm>
            <a:off x="2857500" y="3019727"/>
            <a:ext cx="3276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ECF6198-37FA-47CB-8AA0-7EAF86E13755}"/>
              </a:ext>
            </a:extLst>
          </p:cNvPr>
          <p:cNvSpPr>
            <a:spLocks noGrp="1"/>
          </p:cNvSpPr>
          <p:nvPr>
            <p:ph type="title"/>
          </p:nvPr>
        </p:nvSpPr>
        <p:spPr>
          <a:xfrm>
            <a:off x="893664" y="2050191"/>
            <a:ext cx="7493831" cy="697835"/>
          </a:xfrm>
        </p:spPr>
        <p:txBody>
          <a:bodyPr vert="horz" lIns="91440" tIns="45720" rIns="91440" bIns="45720" rtlCol="0" anchor="b">
            <a:normAutofit/>
          </a:bodyPr>
          <a:lstStyle/>
          <a:p>
            <a:pPr algn="ctr" defTabSz="914400"/>
            <a:r>
              <a:rPr lang="en-US" sz="4100" kern="1200" dirty="0">
                <a:solidFill>
                  <a:schemeClr val="bg1"/>
                </a:solidFill>
                <a:latin typeface="+mj-lt"/>
                <a:ea typeface="+mj-ea"/>
                <a:cs typeface="+mj-cs"/>
              </a:rPr>
              <a:t>Individual Work 	</a:t>
            </a:r>
          </a:p>
        </p:txBody>
      </p:sp>
      <p:sp>
        <p:nvSpPr>
          <p:cNvPr id="2" name="Slide Number Placeholder 1">
            <a:extLst>
              <a:ext uri="{FF2B5EF4-FFF2-40B4-BE49-F238E27FC236}">
                <a16:creationId xmlns:a16="http://schemas.microsoft.com/office/drawing/2014/main" id="{34302911-0E3E-47C8-A593-8DC003FA789A}"/>
              </a:ext>
            </a:extLst>
          </p:cNvPr>
          <p:cNvSpPr>
            <a:spLocks noGrp="1"/>
          </p:cNvSpPr>
          <p:nvPr>
            <p:ph type="sldNum" sz="quarter" idx="12"/>
          </p:nvPr>
        </p:nvSpPr>
        <p:spPr/>
        <p:txBody>
          <a:bodyPr/>
          <a:lstStyle/>
          <a:p>
            <a:fld id="{C2E482B0-A764-7649-BFD8-7624B53F13A9}" type="slidenum">
              <a:rPr lang="en-GB" smtClean="0"/>
              <a:t>11</a:t>
            </a:fld>
            <a:endParaRPr lang="en-GB"/>
          </a:p>
        </p:txBody>
      </p:sp>
    </p:spTree>
    <p:extLst>
      <p:ext uri="{BB962C8B-B14F-4D97-AF65-F5344CB8AC3E}">
        <p14:creationId xmlns:p14="http://schemas.microsoft.com/office/powerpoint/2010/main" val="388625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7">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227693"/>
            <a:ext cx="3251495"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327243" y="477843"/>
            <a:ext cx="3177997" cy="3942279"/>
          </a:xfrm>
        </p:spPr>
        <p:txBody>
          <a:bodyPr vert="horz" lIns="91440" tIns="45720" rIns="91440" bIns="45720" rtlCol="0">
            <a:normAutofit/>
          </a:bodyPr>
          <a:lstStyle/>
          <a:p>
            <a:pPr defTabSz="914400"/>
            <a:r>
              <a:rPr lang="en-US" altLang="zh-CN" sz="2000" kern="1200" dirty="0">
                <a:solidFill>
                  <a:srgbClr val="FFFFFF"/>
                </a:solidFill>
                <a:latin typeface="+mj-lt"/>
                <a:ea typeface="+mj-ea"/>
                <a:cs typeface="+mj-cs"/>
              </a:rPr>
              <a:t>V2V / V2R communication</a:t>
            </a:r>
            <a:endParaRPr lang="en-US" sz="2000" kern="1200" dirty="0">
              <a:solidFill>
                <a:schemeClr val="bg1"/>
              </a:solidFill>
              <a:latin typeface="+mj-lt"/>
              <a:ea typeface="+mj-ea"/>
              <a:cs typeface="+mj-cs"/>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4"/>
              <a:stretch>
                <a:fillRect/>
              </a:stretch>
            </p:blipFill>
            <p:spPr>
              <a:xfrm>
                <a:off x="5154801" y="316529"/>
                <a:ext cx="24840" cy="24960"/>
              </a:xfrm>
              <a:prstGeom prst="rect">
                <a:avLst/>
              </a:prstGeom>
            </p:spPr>
          </p:pic>
        </mc:Fallback>
      </mc:AlternateContent>
      <p:graphicFrame>
        <p:nvGraphicFramePr>
          <p:cNvPr id="29" name="Content Placeholder 2">
            <a:extLst>
              <a:ext uri="{FF2B5EF4-FFF2-40B4-BE49-F238E27FC236}">
                <a16:creationId xmlns:a16="http://schemas.microsoft.com/office/drawing/2014/main" id="{A476D9D5-928F-9D88-DC19-E8AC63C80C43}"/>
              </a:ext>
            </a:extLst>
          </p:cNvPr>
          <p:cNvGraphicFramePr>
            <a:graphicFrameLocks noGrp="1"/>
          </p:cNvGraphicFramePr>
          <p:nvPr>
            <p:ph idx="1"/>
            <p:extLst>
              <p:ext uri="{D42A27DB-BD31-4B8C-83A1-F6EECF244321}">
                <p14:modId xmlns:p14="http://schemas.microsoft.com/office/powerpoint/2010/main" val="2268765166"/>
              </p:ext>
            </p:extLst>
          </p:nvPr>
        </p:nvGraphicFramePr>
        <p:xfrm>
          <a:off x="3875238" y="227693"/>
          <a:ext cx="4941519" cy="44225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Slide Number Placeholder 4">
            <a:extLst>
              <a:ext uri="{FF2B5EF4-FFF2-40B4-BE49-F238E27FC236}">
                <a16:creationId xmlns:a16="http://schemas.microsoft.com/office/drawing/2014/main" id="{83304B8B-A2EA-4996-89AD-1653CDFFE0D5}"/>
              </a:ext>
            </a:extLst>
          </p:cNvPr>
          <p:cNvSpPr>
            <a:spLocks noGrp="1"/>
          </p:cNvSpPr>
          <p:nvPr>
            <p:ph type="sldNum" sz="quarter" idx="12"/>
          </p:nvPr>
        </p:nvSpPr>
        <p:spPr/>
        <p:txBody>
          <a:bodyPr/>
          <a:lstStyle/>
          <a:p>
            <a:fld id="{C2E482B0-A764-7649-BFD8-7624B53F13A9}" type="slidenum">
              <a:rPr lang="en-GB" smtClean="0"/>
              <a:t>12</a:t>
            </a:fld>
            <a:endParaRPr lang="en-GB"/>
          </a:p>
        </p:txBody>
      </p:sp>
    </p:spTree>
    <p:extLst>
      <p:ext uri="{BB962C8B-B14F-4D97-AF65-F5344CB8AC3E}">
        <p14:creationId xmlns:p14="http://schemas.microsoft.com/office/powerpoint/2010/main" val="1512036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4ADC369-B31D-4BAD-A8A9-EB0389064782}"/>
              </a:ext>
            </a:extLst>
          </p:cNvPr>
          <p:cNvSpPr>
            <a:spLocks noGrp="1"/>
          </p:cNvSpPr>
          <p:nvPr>
            <p:ph type="title"/>
          </p:nvPr>
        </p:nvSpPr>
        <p:spPr>
          <a:xfrm>
            <a:off x="475486" y="1475449"/>
            <a:ext cx="2438400" cy="1910443"/>
          </a:xfrm>
          <a:noFill/>
        </p:spPr>
        <p:txBody>
          <a:bodyPr vert="horz" lIns="91440" tIns="45720" rIns="91440" bIns="45720" rtlCol="0" anchor="ctr">
            <a:normAutofit/>
          </a:bodyPr>
          <a:lstStyle/>
          <a:p>
            <a:pPr marL="457200" indent="-457200" algn="ctr" defTabSz="914400"/>
            <a:r>
              <a:rPr lang="en-US" sz="1500" kern="1200" dirty="0">
                <a:solidFill>
                  <a:srgbClr val="FFFFFF"/>
                </a:solidFill>
                <a:latin typeface="+mj-lt"/>
                <a:ea typeface="+mj-ea"/>
                <a:cs typeface="+mj-cs"/>
              </a:rPr>
              <a:t>Transport layer protocol</a:t>
            </a:r>
          </a:p>
        </p:txBody>
      </p:sp>
      <p:graphicFrame>
        <p:nvGraphicFramePr>
          <p:cNvPr id="14" name="Table 13">
            <a:extLst>
              <a:ext uri="{FF2B5EF4-FFF2-40B4-BE49-F238E27FC236}">
                <a16:creationId xmlns:a16="http://schemas.microsoft.com/office/drawing/2014/main" id="{BADB63A1-8E3F-469C-A3B6-80BBFD6F97D1}"/>
              </a:ext>
            </a:extLst>
          </p:cNvPr>
          <p:cNvGraphicFramePr>
            <a:graphicFrameLocks noGrp="1"/>
          </p:cNvGraphicFramePr>
          <p:nvPr>
            <p:extLst>
              <p:ext uri="{D42A27DB-BD31-4B8C-83A1-F6EECF244321}">
                <p14:modId xmlns:p14="http://schemas.microsoft.com/office/powerpoint/2010/main" val="2297827539"/>
              </p:ext>
            </p:extLst>
          </p:nvPr>
        </p:nvGraphicFramePr>
        <p:xfrm>
          <a:off x="3368040" y="706274"/>
          <a:ext cx="5554980" cy="3729207"/>
        </p:xfrm>
        <a:graphic>
          <a:graphicData uri="http://schemas.openxmlformats.org/drawingml/2006/table">
            <a:tbl>
              <a:tblPr firstRow="1" firstCol="1" bandRow="1">
                <a:noFill/>
                <a:tableStyleId>{5C22544A-7EE6-4342-B048-85BDC9FD1C3A}</a:tableStyleId>
              </a:tblPr>
              <a:tblGrid>
                <a:gridCol w="1470660">
                  <a:extLst>
                    <a:ext uri="{9D8B030D-6E8A-4147-A177-3AD203B41FA5}">
                      <a16:colId xmlns:a16="http://schemas.microsoft.com/office/drawing/2014/main" val="1132170242"/>
                    </a:ext>
                  </a:extLst>
                </a:gridCol>
                <a:gridCol w="2164080">
                  <a:extLst>
                    <a:ext uri="{9D8B030D-6E8A-4147-A177-3AD203B41FA5}">
                      <a16:colId xmlns:a16="http://schemas.microsoft.com/office/drawing/2014/main" val="464917867"/>
                    </a:ext>
                  </a:extLst>
                </a:gridCol>
                <a:gridCol w="1920240">
                  <a:extLst>
                    <a:ext uri="{9D8B030D-6E8A-4147-A177-3AD203B41FA5}">
                      <a16:colId xmlns:a16="http://schemas.microsoft.com/office/drawing/2014/main" val="1822893831"/>
                    </a:ext>
                  </a:extLst>
                </a:gridCol>
              </a:tblGrid>
              <a:tr h="480564">
                <a:tc>
                  <a:txBody>
                    <a:bodyPr/>
                    <a:lstStyle/>
                    <a:p>
                      <a:pPr algn="just">
                        <a:lnSpc>
                          <a:spcPct val="107000"/>
                        </a:lnSpc>
                        <a:spcAft>
                          <a:spcPts val="800"/>
                        </a:spcAft>
                      </a:pPr>
                      <a:r>
                        <a:rPr lang="en-US" sz="1600" b="1" kern="100" cap="none" spc="0" dirty="0">
                          <a:solidFill>
                            <a:schemeClr val="bg1"/>
                          </a:solidFill>
                          <a:effectLst/>
                        </a:rPr>
                        <a:t>Feature</a:t>
                      </a:r>
                      <a:endParaRPr lang="zh-CN" sz="1600" b="1" kern="10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101677" marB="101677" anchor="ctr">
                    <a:lnL w="12700" cmpd="sng">
                      <a:noFill/>
                    </a:lnL>
                    <a:lnR w="12700" cmpd="sng">
                      <a:noFill/>
                    </a:lnR>
                    <a:lnT w="19050" cap="flat" cmpd="sng" algn="ctr">
                      <a:noFill/>
                      <a:prstDash val="solid"/>
                    </a:lnT>
                    <a:lnB w="38100" cmpd="sng">
                      <a:noFill/>
                    </a:lnB>
                    <a:solidFill>
                      <a:schemeClr val="tx1"/>
                    </a:solidFill>
                  </a:tcPr>
                </a:tc>
                <a:tc>
                  <a:txBody>
                    <a:bodyPr/>
                    <a:lstStyle/>
                    <a:p>
                      <a:pPr algn="ctr">
                        <a:lnSpc>
                          <a:spcPct val="107000"/>
                        </a:lnSpc>
                        <a:spcAft>
                          <a:spcPts val="800"/>
                        </a:spcAft>
                      </a:pPr>
                      <a:r>
                        <a:rPr lang="en-US" sz="1600" b="1" kern="100" cap="none" spc="0">
                          <a:solidFill>
                            <a:schemeClr val="bg1"/>
                          </a:solidFill>
                          <a:effectLst/>
                        </a:rPr>
                        <a:t>TCP</a:t>
                      </a:r>
                      <a:endParaRPr lang="zh-CN" sz="1600" b="1" kern="10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101677" marB="101677" anchor="ctr">
                    <a:lnL w="12700" cmpd="sng">
                      <a:noFill/>
                    </a:lnL>
                    <a:lnR w="12700" cmpd="sng">
                      <a:noFill/>
                    </a:lnR>
                    <a:lnT w="19050" cap="flat" cmpd="sng" algn="ctr">
                      <a:noFill/>
                      <a:prstDash val="solid"/>
                    </a:lnT>
                    <a:lnB w="38100" cmpd="sng">
                      <a:noFill/>
                    </a:lnB>
                    <a:solidFill>
                      <a:schemeClr val="tx1"/>
                    </a:solidFill>
                  </a:tcPr>
                </a:tc>
                <a:tc>
                  <a:txBody>
                    <a:bodyPr/>
                    <a:lstStyle/>
                    <a:p>
                      <a:pPr algn="ctr">
                        <a:lnSpc>
                          <a:spcPct val="107000"/>
                        </a:lnSpc>
                        <a:spcAft>
                          <a:spcPts val="800"/>
                        </a:spcAft>
                      </a:pPr>
                      <a:r>
                        <a:rPr lang="en-US" sz="1600" b="1" kern="100" cap="none" spc="0">
                          <a:solidFill>
                            <a:schemeClr val="bg1"/>
                          </a:solidFill>
                          <a:effectLst/>
                        </a:rPr>
                        <a:t>UDP</a:t>
                      </a:r>
                      <a:endParaRPr lang="zh-CN" sz="1600" b="1" kern="10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101677" marB="101677"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066373315"/>
                  </a:ext>
                </a:extLst>
              </a:tr>
              <a:tr h="1433147">
                <a:tc>
                  <a:txBody>
                    <a:bodyPr/>
                    <a:lstStyle/>
                    <a:p>
                      <a:pPr algn="just">
                        <a:lnSpc>
                          <a:spcPct val="107000"/>
                        </a:lnSpc>
                        <a:spcAft>
                          <a:spcPts val="800"/>
                        </a:spcAft>
                      </a:pPr>
                      <a:r>
                        <a:rPr lang="en-US" sz="1300" b="1" kern="100" cap="none" spc="0" dirty="0">
                          <a:solidFill>
                            <a:schemeClr val="tx1"/>
                          </a:solidFill>
                          <a:effectLst/>
                        </a:rPr>
                        <a:t>Connection status</a:t>
                      </a:r>
                      <a:endParaRPr lang="zh-CN" sz="1300" b="1"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just">
                        <a:lnSpc>
                          <a:spcPct val="107000"/>
                        </a:lnSpc>
                        <a:spcAft>
                          <a:spcPts val="800"/>
                        </a:spcAft>
                      </a:pPr>
                      <a:r>
                        <a:rPr lang="en-US" sz="1300" kern="100" cap="none" spc="0" dirty="0">
                          <a:solidFill>
                            <a:schemeClr val="tx1"/>
                          </a:solidFill>
                          <a:effectLst/>
                        </a:rPr>
                        <a:t>Requires a stable connection to transmit data, the </a:t>
                      </a:r>
                      <a:r>
                        <a:rPr lang="en-US" sz="1300" kern="100" cap="none" spc="0" dirty="0" err="1">
                          <a:solidFill>
                            <a:schemeClr val="tx1"/>
                          </a:solidFill>
                          <a:effectLst/>
                        </a:rPr>
                        <a:t>conne-ction</a:t>
                      </a:r>
                      <a:r>
                        <a:rPr lang="en-US" sz="1300" kern="100" cap="none" spc="0" dirty="0">
                          <a:solidFill>
                            <a:schemeClr val="tx1"/>
                          </a:solidFill>
                          <a:effectLst/>
                        </a:rPr>
                        <a:t> should be closed once transmission is complete</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just">
                        <a:lnSpc>
                          <a:spcPct val="107000"/>
                        </a:lnSpc>
                        <a:spcAft>
                          <a:spcPts val="800"/>
                        </a:spcAft>
                      </a:pPr>
                      <a:r>
                        <a:rPr lang="en-US" sz="1300" kern="100" cap="none" spc="0" dirty="0">
                          <a:solidFill>
                            <a:schemeClr val="tx1"/>
                          </a:solidFill>
                          <a:effectLst/>
                        </a:rPr>
                        <a:t>Connectionless protocol with </a:t>
                      </a:r>
                      <a:r>
                        <a:rPr lang="en-US" sz="1300" b="1" kern="100" cap="none" spc="0" dirty="0">
                          <a:solidFill>
                            <a:schemeClr val="accent6">
                              <a:lumMod val="75000"/>
                            </a:schemeClr>
                          </a:solidFill>
                          <a:effectLst/>
                        </a:rPr>
                        <a:t>no requirements </a:t>
                      </a:r>
                      <a:r>
                        <a:rPr lang="en-US" sz="1300" kern="100" cap="none" spc="0" dirty="0">
                          <a:solidFill>
                            <a:schemeClr val="tx1"/>
                          </a:solidFill>
                          <a:effectLst/>
                        </a:rPr>
                        <a:t>for opening, maintaining, or </a:t>
                      </a:r>
                      <a:r>
                        <a:rPr lang="en-US" sz="1300" b="1" kern="100" cap="none" spc="0" dirty="0">
                          <a:solidFill>
                            <a:schemeClr val="accent6">
                              <a:lumMod val="75000"/>
                            </a:schemeClr>
                          </a:solidFill>
                          <a:effectLst/>
                        </a:rPr>
                        <a:t>terminating a connection</a:t>
                      </a:r>
                      <a:endParaRPr lang="zh-CN" sz="1300" b="1" kern="100" cap="none" spc="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878353410"/>
                  </a:ext>
                </a:extLst>
              </a:tr>
              <a:tr h="345066">
                <a:tc>
                  <a:txBody>
                    <a:bodyPr/>
                    <a:lstStyle/>
                    <a:p>
                      <a:pPr algn="just">
                        <a:lnSpc>
                          <a:spcPct val="107000"/>
                        </a:lnSpc>
                        <a:spcAft>
                          <a:spcPts val="800"/>
                        </a:spcAft>
                      </a:pPr>
                      <a:r>
                        <a:rPr lang="en-US" sz="1300" b="1" kern="100" cap="none" spc="0">
                          <a:solidFill>
                            <a:schemeClr val="tx1"/>
                          </a:solidFill>
                          <a:effectLst/>
                        </a:rPr>
                        <a:t>Speed</a:t>
                      </a:r>
                      <a:endParaRPr lang="zh-CN" sz="13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just">
                        <a:lnSpc>
                          <a:spcPct val="107000"/>
                        </a:lnSpc>
                        <a:spcAft>
                          <a:spcPts val="800"/>
                        </a:spcAft>
                      </a:pPr>
                      <a:r>
                        <a:rPr lang="en-US" sz="1300" kern="100" cap="none" spc="0">
                          <a:solidFill>
                            <a:schemeClr val="tx1"/>
                          </a:solidFill>
                          <a:effectLst/>
                        </a:rPr>
                        <a:t>Slower</a:t>
                      </a:r>
                      <a:endParaRPr lang="zh-CN" sz="13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just">
                        <a:lnSpc>
                          <a:spcPct val="107000"/>
                        </a:lnSpc>
                        <a:spcAft>
                          <a:spcPts val="800"/>
                        </a:spcAft>
                      </a:pPr>
                      <a:r>
                        <a:rPr lang="en-US" sz="1300" kern="100" cap="none" spc="0" dirty="0">
                          <a:solidFill>
                            <a:schemeClr val="tx1"/>
                          </a:solidFill>
                          <a:effectLst/>
                        </a:rPr>
                        <a:t>Faster</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64194795"/>
                  </a:ext>
                </a:extLst>
              </a:tr>
              <a:tr h="345066">
                <a:tc>
                  <a:txBody>
                    <a:bodyPr/>
                    <a:lstStyle/>
                    <a:p>
                      <a:pPr algn="just">
                        <a:lnSpc>
                          <a:spcPct val="107000"/>
                        </a:lnSpc>
                        <a:spcAft>
                          <a:spcPts val="800"/>
                        </a:spcAft>
                      </a:pPr>
                      <a:r>
                        <a:rPr lang="en-US" sz="1300" b="1" kern="100" cap="none" spc="0">
                          <a:solidFill>
                            <a:schemeClr val="tx1"/>
                          </a:solidFill>
                          <a:effectLst/>
                        </a:rPr>
                        <a:t>Latency</a:t>
                      </a:r>
                      <a:endParaRPr lang="zh-CN" sz="13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just">
                        <a:lnSpc>
                          <a:spcPct val="107000"/>
                        </a:lnSpc>
                        <a:spcAft>
                          <a:spcPts val="800"/>
                        </a:spcAft>
                      </a:pPr>
                      <a:r>
                        <a:rPr lang="en-US" sz="1300" kern="100" cap="none" spc="0">
                          <a:solidFill>
                            <a:schemeClr val="tx1"/>
                          </a:solidFill>
                          <a:effectLst/>
                        </a:rPr>
                        <a:t>Higher</a:t>
                      </a:r>
                      <a:endParaRPr lang="zh-CN" sz="13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just">
                        <a:lnSpc>
                          <a:spcPct val="107000"/>
                        </a:lnSpc>
                        <a:spcAft>
                          <a:spcPts val="800"/>
                        </a:spcAft>
                      </a:pPr>
                      <a:r>
                        <a:rPr lang="en-US" sz="1300" kern="100" cap="none" spc="0" dirty="0">
                          <a:solidFill>
                            <a:schemeClr val="tx1"/>
                          </a:solidFill>
                          <a:effectLst/>
                        </a:rPr>
                        <a:t>Lower</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577438473"/>
                  </a:ext>
                </a:extLst>
              </a:tr>
              <a:tr h="345066">
                <a:tc>
                  <a:txBody>
                    <a:bodyPr/>
                    <a:lstStyle/>
                    <a:p>
                      <a:pPr algn="just">
                        <a:lnSpc>
                          <a:spcPct val="107000"/>
                        </a:lnSpc>
                        <a:spcAft>
                          <a:spcPts val="800"/>
                        </a:spcAft>
                      </a:pPr>
                      <a:r>
                        <a:rPr lang="en-US" sz="1300" b="1" kern="100" cap="none" spc="0">
                          <a:solidFill>
                            <a:schemeClr val="tx1"/>
                          </a:solidFill>
                          <a:effectLst/>
                        </a:rPr>
                        <a:t>Broadcasting</a:t>
                      </a:r>
                      <a:endParaRPr lang="zh-CN" sz="13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just">
                        <a:lnSpc>
                          <a:spcPct val="107000"/>
                        </a:lnSpc>
                        <a:spcAft>
                          <a:spcPts val="800"/>
                        </a:spcAft>
                      </a:pPr>
                      <a:r>
                        <a:rPr lang="en-US" sz="1300" kern="100" cap="none" spc="0" dirty="0">
                          <a:solidFill>
                            <a:schemeClr val="tx1"/>
                          </a:solidFill>
                          <a:effectLst/>
                        </a:rPr>
                        <a:t>Does not support</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just">
                        <a:lnSpc>
                          <a:spcPct val="107000"/>
                        </a:lnSpc>
                        <a:spcAft>
                          <a:spcPts val="800"/>
                        </a:spcAft>
                      </a:pPr>
                      <a:r>
                        <a:rPr lang="en-US" sz="1300" b="1" kern="100" cap="none" spc="0" dirty="0">
                          <a:solidFill>
                            <a:schemeClr val="accent6"/>
                          </a:solidFill>
                          <a:effectLst/>
                        </a:rPr>
                        <a:t>Support</a:t>
                      </a:r>
                      <a:endParaRPr lang="zh-CN" sz="1300" b="1" kern="100" cap="none" spc="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591548593"/>
                  </a:ext>
                </a:extLst>
              </a:tr>
              <a:tr h="780298">
                <a:tc>
                  <a:txBody>
                    <a:bodyPr/>
                    <a:lstStyle/>
                    <a:p>
                      <a:pPr algn="just">
                        <a:lnSpc>
                          <a:spcPct val="107000"/>
                        </a:lnSpc>
                        <a:spcAft>
                          <a:spcPts val="800"/>
                        </a:spcAft>
                      </a:pPr>
                      <a:r>
                        <a:rPr lang="en-US" sz="1300" b="1" kern="100" cap="none" spc="0">
                          <a:solidFill>
                            <a:schemeClr val="tx1"/>
                          </a:solidFill>
                          <a:effectLst/>
                        </a:rPr>
                        <a:t>Guaranteed delivery</a:t>
                      </a:r>
                      <a:endParaRPr lang="zh-CN" sz="13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mpd="sng">
                      <a:noFill/>
                      <a:prstDash val="solid"/>
                    </a:lnB>
                    <a:noFill/>
                  </a:tcPr>
                </a:tc>
                <a:tc>
                  <a:txBody>
                    <a:bodyPr/>
                    <a:lstStyle/>
                    <a:p>
                      <a:pPr algn="just">
                        <a:lnSpc>
                          <a:spcPct val="107000"/>
                        </a:lnSpc>
                        <a:spcAft>
                          <a:spcPts val="800"/>
                        </a:spcAft>
                      </a:pPr>
                      <a:r>
                        <a:rPr lang="en-US" sz="1300" kern="100" cap="none" spc="0" dirty="0">
                          <a:solidFill>
                            <a:schemeClr val="tx1"/>
                          </a:solidFill>
                          <a:effectLst/>
                        </a:rPr>
                        <a:t>Can </a:t>
                      </a:r>
                      <a:r>
                        <a:rPr lang="en-US" sz="1300" b="1" kern="100" cap="none" spc="0" dirty="0">
                          <a:solidFill>
                            <a:schemeClr val="accent6">
                              <a:lumMod val="75000"/>
                            </a:schemeClr>
                          </a:solidFill>
                          <a:effectLst/>
                        </a:rPr>
                        <a:t>guarantee delivery </a:t>
                      </a:r>
                      <a:r>
                        <a:rPr lang="en-US" sz="1300" kern="100" cap="none" spc="0" dirty="0">
                          <a:solidFill>
                            <a:schemeClr val="tx1"/>
                          </a:solidFill>
                          <a:effectLst/>
                        </a:rPr>
                        <a:t>of data to the destination</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mpd="sng">
                      <a:noFill/>
                      <a:prstDash val="solid"/>
                    </a:lnB>
                    <a:noFill/>
                  </a:tcPr>
                </a:tc>
                <a:tc>
                  <a:txBody>
                    <a:bodyPr/>
                    <a:lstStyle/>
                    <a:p>
                      <a:pPr algn="just">
                        <a:lnSpc>
                          <a:spcPct val="107000"/>
                        </a:lnSpc>
                        <a:spcAft>
                          <a:spcPts val="800"/>
                        </a:spcAft>
                      </a:pPr>
                      <a:r>
                        <a:rPr lang="en-US" sz="1300" kern="100" cap="none" spc="0" dirty="0">
                          <a:solidFill>
                            <a:schemeClr val="tx1"/>
                          </a:solidFill>
                          <a:effectLst/>
                        </a:rPr>
                        <a:t>Cannot guarantee delivery of data to the destination</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12688431"/>
                  </a:ext>
                </a:extLst>
              </a:tr>
            </a:tbl>
          </a:graphicData>
        </a:graphic>
      </p:graphicFrame>
      <p:sp>
        <p:nvSpPr>
          <p:cNvPr id="15" name="Slide Number Placeholder 14">
            <a:extLst>
              <a:ext uri="{FF2B5EF4-FFF2-40B4-BE49-F238E27FC236}">
                <a16:creationId xmlns:a16="http://schemas.microsoft.com/office/drawing/2014/main" id="{4F6CE16E-1B06-4690-93C5-892895236EA6}"/>
              </a:ext>
            </a:extLst>
          </p:cNvPr>
          <p:cNvSpPr>
            <a:spLocks noGrp="1"/>
          </p:cNvSpPr>
          <p:nvPr>
            <p:ph type="sldNum" sz="quarter" idx="12"/>
          </p:nvPr>
        </p:nvSpPr>
        <p:spPr/>
        <p:txBody>
          <a:bodyPr/>
          <a:lstStyle/>
          <a:p>
            <a:fld id="{C2E482B0-A764-7649-BFD8-7624B53F13A9}" type="slidenum">
              <a:rPr lang="en-GB" smtClean="0"/>
              <a:t>13</a:t>
            </a:fld>
            <a:endParaRPr lang="en-GB"/>
          </a:p>
        </p:txBody>
      </p:sp>
    </p:spTree>
    <p:extLst>
      <p:ext uri="{BB962C8B-B14F-4D97-AF65-F5344CB8AC3E}">
        <p14:creationId xmlns:p14="http://schemas.microsoft.com/office/powerpoint/2010/main" val="3157583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4ADC369-B31D-4BAD-A8A9-EB0389064782}"/>
              </a:ext>
            </a:extLst>
          </p:cNvPr>
          <p:cNvSpPr>
            <a:spLocks noGrp="1"/>
          </p:cNvSpPr>
          <p:nvPr>
            <p:ph type="title"/>
          </p:nvPr>
        </p:nvSpPr>
        <p:spPr>
          <a:xfrm>
            <a:off x="475486" y="1475449"/>
            <a:ext cx="2438400" cy="1910443"/>
          </a:xfrm>
          <a:noFill/>
        </p:spPr>
        <p:txBody>
          <a:bodyPr vert="horz" lIns="91440" tIns="45720" rIns="91440" bIns="45720" rtlCol="0" anchor="ctr">
            <a:normAutofit/>
          </a:bodyPr>
          <a:lstStyle/>
          <a:p>
            <a:pPr marL="457200" indent="-457200" algn="ctr" defTabSz="914400"/>
            <a:r>
              <a:rPr lang="en-US" sz="1500" kern="1200" dirty="0">
                <a:solidFill>
                  <a:srgbClr val="FFFFFF"/>
                </a:solidFill>
                <a:latin typeface="+mj-lt"/>
                <a:ea typeface="+mj-ea"/>
                <a:cs typeface="+mj-cs"/>
              </a:rPr>
              <a:t>Application layer protocol</a:t>
            </a:r>
          </a:p>
        </p:txBody>
      </p:sp>
      <p:pic>
        <p:nvPicPr>
          <p:cNvPr id="6" name="Picture 5" descr="Diagram, schematic&#10;&#10;Description automatically generated">
            <a:extLst>
              <a:ext uri="{FF2B5EF4-FFF2-40B4-BE49-F238E27FC236}">
                <a16:creationId xmlns:a16="http://schemas.microsoft.com/office/drawing/2014/main" id="{1A55C711-962E-41A8-8F90-DE4EE833549A}"/>
              </a:ext>
            </a:extLst>
          </p:cNvPr>
          <p:cNvPicPr>
            <a:picLocks noChangeAspect="1"/>
          </p:cNvPicPr>
          <p:nvPr/>
        </p:nvPicPr>
        <p:blipFill>
          <a:blip r:embed="rId3"/>
          <a:stretch>
            <a:fillRect/>
          </a:stretch>
        </p:blipFill>
        <p:spPr>
          <a:xfrm>
            <a:off x="3224976" y="1073139"/>
            <a:ext cx="5675184" cy="2890541"/>
          </a:xfrm>
          <a:prstGeom prst="rect">
            <a:avLst/>
          </a:prstGeom>
        </p:spPr>
      </p:pic>
      <p:sp>
        <p:nvSpPr>
          <p:cNvPr id="7" name="TextBox 6">
            <a:extLst>
              <a:ext uri="{FF2B5EF4-FFF2-40B4-BE49-F238E27FC236}">
                <a16:creationId xmlns:a16="http://schemas.microsoft.com/office/drawing/2014/main" id="{FC75B4D6-F3CB-4FB3-981A-B2665B661CE1}"/>
              </a:ext>
            </a:extLst>
          </p:cNvPr>
          <p:cNvSpPr txBox="1"/>
          <p:nvPr/>
        </p:nvSpPr>
        <p:spPr>
          <a:xfrm>
            <a:off x="5369226" y="4165656"/>
            <a:ext cx="2357454" cy="369332"/>
          </a:xfrm>
          <a:prstGeom prst="rect">
            <a:avLst/>
          </a:prstGeom>
          <a:noFill/>
        </p:spPr>
        <p:txBody>
          <a:bodyPr wrap="square" rtlCol="0">
            <a:spAutoFit/>
          </a:bodyPr>
          <a:lstStyle/>
          <a:p>
            <a:r>
              <a:rPr lang="en-US" dirty="0"/>
              <a:t>Data retransmission</a:t>
            </a:r>
            <a:endParaRPr lang="en-SG" dirty="0"/>
          </a:p>
        </p:txBody>
      </p:sp>
      <p:sp>
        <p:nvSpPr>
          <p:cNvPr id="2" name="Slide Number Placeholder 1">
            <a:extLst>
              <a:ext uri="{FF2B5EF4-FFF2-40B4-BE49-F238E27FC236}">
                <a16:creationId xmlns:a16="http://schemas.microsoft.com/office/drawing/2014/main" id="{95C4C3BD-7627-4BF9-993A-3D96F8B3FEE5}"/>
              </a:ext>
            </a:extLst>
          </p:cNvPr>
          <p:cNvSpPr>
            <a:spLocks noGrp="1"/>
          </p:cNvSpPr>
          <p:nvPr>
            <p:ph type="sldNum" sz="quarter" idx="12"/>
          </p:nvPr>
        </p:nvSpPr>
        <p:spPr/>
        <p:txBody>
          <a:bodyPr/>
          <a:lstStyle/>
          <a:p>
            <a:fld id="{C2E482B0-A764-7649-BFD8-7624B53F13A9}" type="slidenum">
              <a:rPr lang="en-GB" smtClean="0"/>
              <a:t>14</a:t>
            </a:fld>
            <a:endParaRPr lang="en-GB"/>
          </a:p>
        </p:txBody>
      </p:sp>
    </p:spTree>
    <p:extLst>
      <p:ext uri="{BB962C8B-B14F-4D97-AF65-F5344CB8AC3E}">
        <p14:creationId xmlns:p14="http://schemas.microsoft.com/office/powerpoint/2010/main" val="277655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Application Layer Protocol</a:t>
            </a:r>
            <a:endParaRPr lang="en-SG" sz="2800" dirty="0"/>
          </a:p>
        </p:txBody>
      </p:sp>
      <p:graphicFrame>
        <p:nvGraphicFramePr>
          <p:cNvPr id="11" name="Content Placeholder 2">
            <a:extLst>
              <a:ext uri="{FF2B5EF4-FFF2-40B4-BE49-F238E27FC236}">
                <a16:creationId xmlns:a16="http://schemas.microsoft.com/office/drawing/2014/main" id="{AB211077-927B-47FF-AF1E-69FA4E7EC251}"/>
              </a:ext>
            </a:extLst>
          </p:cNvPr>
          <p:cNvGraphicFramePr>
            <a:graphicFrameLocks noGrp="1"/>
          </p:cNvGraphicFramePr>
          <p:nvPr>
            <p:ph idx="1"/>
            <p:extLst>
              <p:ext uri="{D42A27DB-BD31-4B8C-83A1-F6EECF244321}">
                <p14:modId xmlns:p14="http://schemas.microsoft.com/office/powerpoint/2010/main" val="2196579932"/>
              </p:ext>
            </p:extLst>
          </p:nvPr>
        </p:nvGraphicFramePr>
        <p:xfrm>
          <a:off x="354330" y="1275083"/>
          <a:ext cx="4491990" cy="3004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descr="Diagram&#10;&#10;Description automatically generated">
            <a:extLst>
              <a:ext uri="{FF2B5EF4-FFF2-40B4-BE49-F238E27FC236}">
                <a16:creationId xmlns:a16="http://schemas.microsoft.com/office/drawing/2014/main" id="{AB47E496-20EE-4253-9547-550FC8813058}"/>
              </a:ext>
            </a:extLst>
          </p:cNvPr>
          <p:cNvPicPr>
            <a:picLocks noChangeAspect="1"/>
          </p:cNvPicPr>
          <p:nvPr/>
        </p:nvPicPr>
        <p:blipFill>
          <a:blip r:embed="rId8"/>
          <a:stretch>
            <a:fillRect/>
          </a:stretch>
        </p:blipFill>
        <p:spPr>
          <a:xfrm>
            <a:off x="4939556" y="1116978"/>
            <a:ext cx="4111208" cy="3287382"/>
          </a:xfrm>
          <a:prstGeom prst="rect">
            <a:avLst/>
          </a:prstGeom>
        </p:spPr>
      </p:pic>
      <p:sp>
        <p:nvSpPr>
          <p:cNvPr id="13" name="Slide Number Placeholder 12">
            <a:extLst>
              <a:ext uri="{FF2B5EF4-FFF2-40B4-BE49-F238E27FC236}">
                <a16:creationId xmlns:a16="http://schemas.microsoft.com/office/drawing/2014/main" id="{77DF58AE-AA27-4400-B2AB-053152134C32}"/>
              </a:ext>
            </a:extLst>
          </p:cNvPr>
          <p:cNvSpPr>
            <a:spLocks noGrp="1"/>
          </p:cNvSpPr>
          <p:nvPr>
            <p:ph type="sldNum" sz="quarter" idx="12"/>
          </p:nvPr>
        </p:nvSpPr>
        <p:spPr/>
        <p:txBody>
          <a:bodyPr/>
          <a:lstStyle/>
          <a:p>
            <a:fld id="{C2E482B0-A764-7649-BFD8-7624B53F13A9}" type="slidenum">
              <a:rPr lang="en-GB" smtClean="0"/>
              <a:t>15</a:t>
            </a:fld>
            <a:endParaRPr lang="en-GB"/>
          </a:p>
        </p:txBody>
      </p:sp>
    </p:spTree>
    <p:extLst>
      <p:ext uri="{BB962C8B-B14F-4D97-AF65-F5344CB8AC3E}">
        <p14:creationId xmlns:p14="http://schemas.microsoft.com/office/powerpoint/2010/main" val="3567494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Application Layer Protocol</a:t>
            </a:r>
            <a:endParaRPr lang="en-SG" sz="28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246A4A3-C07F-496B-BA26-7AD5C0922684}"/>
                  </a:ext>
                </a:extLst>
              </p:cNvPr>
              <p:cNvGraphicFramePr>
                <a:graphicFrameLocks noGrp="1"/>
              </p:cNvGraphicFramePr>
              <p:nvPr>
                <p:extLst>
                  <p:ext uri="{D42A27DB-BD31-4B8C-83A1-F6EECF244321}">
                    <p14:modId xmlns:p14="http://schemas.microsoft.com/office/powerpoint/2010/main" val="1735087530"/>
                  </p:ext>
                </p:extLst>
              </p:nvPr>
            </p:nvGraphicFramePr>
            <p:xfrm>
              <a:off x="1443355" y="949264"/>
              <a:ext cx="6257290" cy="2502598"/>
            </p:xfrm>
            <a:graphic>
              <a:graphicData uri="http://schemas.openxmlformats.org/drawingml/2006/table">
                <a:tbl>
                  <a:tblPr firstRow="1" firstCol="1" bandRow="1">
                    <a:tableStyleId>{7E9639D4-E3E2-4D34-9284-5A2195B3D0D7}</a:tableStyleId>
                  </a:tblPr>
                  <a:tblGrid>
                    <a:gridCol w="1548993">
                      <a:extLst>
                        <a:ext uri="{9D8B030D-6E8A-4147-A177-3AD203B41FA5}">
                          <a16:colId xmlns:a16="http://schemas.microsoft.com/office/drawing/2014/main" val="2941733836"/>
                        </a:ext>
                      </a:extLst>
                    </a:gridCol>
                    <a:gridCol w="718289">
                      <a:extLst>
                        <a:ext uri="{9D8B030D-6E8A-4147-A177-3AD203B41FA5}">
                          <a16:colId xmlns:a16="http://schemas.microsoft.com/office/drawing/2014/main" val="1002024350"/>
                        </a:ext>
                      </a:extLst>
                    </a:gridCol>
                    <a:gridCol w="833624">
                      <a:extLst>
                        <a:ext uri="{9D8B030D-6E8A-4147-A177-3AD203B41FA5}">
                          <a16:colId xmlns:a16="http://schemas.microsoft.com/office/drawing/2014/main" val="2983954780"/>
                        </a:ext>
                      </a:extLst>
                    </a:gridCol>
                    <a:gridCol w="665731">
                      <a:extLst>
                        <a:ext uri="{9D8B030D-6E8A-4147-A177-3AD203B41FA5}">
                          <a16:colId xmlns:a16="http://schemas.microsoft.com/office/drawing/2014/main" val="539821740"/>
                        </a:ext>
                      </a:extLst>
                    </a:gridCol>
                    <a:gridCol w="665731">
                      <a:extLst>
                        <a:ext uri="{9D8B030D-6E8A-4147-A177-3AD203B41FA5}">
                          <a16:colId xmlns:a16="http://schemas.microsoft.com/office/drawing/2014/main" val="3226823071"/>
                        </a:ext>
                      </a:extLst>
                    </a:gridCol>
                    <a:gridCol w="608064">
                      <a:extLst>
                        <a:ext uri="{9D8B030D-6E8A-4147-A177-3AD203B41FA5}">
                          <a16:colId xmlns:a16="http://schemas.microsoft.com/office/drawing/2014/main" val="2715591708"/>
                        </a:ext>
                      </a:extLst>
                    </a:gridCol>
                    <a:gridCol w="608064">
                      <a:extLst>
                        <a:ext uri="{9D8B030D-6E8A-4147-A177-3AD203B41FA5}">
                          <a16:colId xmlns:a16="http://schemas.microsoft.com/office/drawing/2014/main" val="381539881"/>
                        </a:ext>
                      </a:extLst>
                    </a:gridCol>
                    <a:gridCol w="608794">
                      <a:extLst>
                        <a:ext uri="{9D8B030D-6E8A-4147-A177-3AD203B41FA5}">
                          <a16:colId xmlns:a16="http://schemas.microsoft.com/office/drawing/2014/main" val="2311915284"/>
                        </a:ext>
                      </a:extLst>
                    </a:gridCol>
                  </a:tblGrid>
                  <a:tr h="262193">
                    <a:tc>
                      <a:txBody>
                        <a:bodyPr/>
                        <a:lstStyle/>
                        <a:p>
                          <a:pPr algn="ctr">
                            <a:lnSpc>
                              <a:spcPct val="107000"/>
                            </a:lnSpc>
                            <a:spcAft>
                              <a:spcPts val="800"/>
                            </a:spcAft>
                          </a:pPr>
                          <a:r>
                            <a:rPr lang="en-US" sz="1200" kern="100" dirty="0">
                              <a:effectLst/>
                            </a:rPr>
                            <a:t>Type</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Length</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dirty="0">
                              <a:effectLst/>
                            </a:rPr>
                            <a:t>Head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dirty="0">
                              <a:effectLst/>
                            </a:rPr>
                            <a:t>Data1</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Data2</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Data3</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Data4</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Data5</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18020740"/>
                      </a:ext>
                    </a:extLst>
                  </a:tr>
                  <a:tr h="448081">
                    <a:tc>
                      <a:txBody>
                        <a:bodyPr/>
                        <a:lstStyle/>
                        <a:p>
                          <a:pPr algn="just">
                            <a:lnSpc>
                              <a:spcPct val="107000"/>
                            </a:lnSpc>
                            <a:spcAft>
                              <a:spcPts val="800"/>
                            </a:spcAft>
                          </a:pPr>
                          <a:r>
                            <a:rPr lang="en-US" sz="1050" kern="100" dirty="0">
                              <a:effectLst/>
                            </a:rPr>
                            <a:t>Offloading request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6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request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Vehicle ID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Event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𝐷</m:t>
                                    </m:r>
                                  </m:e>
                                  <m:sub>
                                    <m:r>
                                      <a:rPr lang="en-US" sz="1000" kern="100">
                                        <a:effectLst/>
                                        <a:latin typeface="Cambria Math" panose="02040503050406030204" pitchFamily="18" charset="0"/>
                                      </a:rPr>
                                      <m:t>𝑛</m:t>
                                    </m:r>
                                  </m:sub>
                                </m:sSub>
                              </m:oMath>
                            </m:oMathPara>
                          </a14:m>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𝐶</m:t>
                                    </m:r>
                                  </m:e>
                                  <m:sub>
                                    <m:r>
                                      <a:rPr lang="en-US" sz="1000" kern="100">
                                        <a:effectLst/>
                                        <a:latin typeface="Cambria Math" panose="02040503050406030204" pitchFamily="18" charset="0"/>
                                      </a:rPr>
                                      <m:t>𝑛</m:t>
                                    </m:r>
                                  </m:sub>
                                </m:sSub>
                              </m:oMath>
                            </m:oMathPara>
                          </a14:m>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𝜏</m:t>
                                    </m:r>
                                  </m:e>
                                  <m:sub>
                                    <m:r>
                                      <a:rPr lang="en-US" sz="1000" kern="100">
                                        <a:effectLst/>
                                        <a:latin typeface="Cambria Math" panose="02040503050406030204" pitchFamily="18" charset="0"/>
                                      </a:rPr>
                                      <m:t>𝑛</m:t>
                                    </m:r>
                                  </m:sub>
                                </m:sSub>
                              </m:oMath>
                            </m:oMathPara>
                          </a14:m>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21766053"/>
                      </a:ext>
                    </a:extLst>
                  </a:tr>
                  <a:tr h="448081">
                    <a:tc>
                      <a:txBody>
                        <a:bodyPr/>
                        <a:lstStyle/>
                        <a:p>
                          <a:pPr algn="just">
                            <a:lnSpc>
                              <a:spcPct val="107000"/>
                            </a:lnSpc>
                            <a:spcAft>
                              <a:spcPts val="800"/>
                            </a:spcAft>
                          </a:pPr>
                          <a:r>
                            <a:rPr lang="en-US" sz="1050" kern="100">
                              <a:effectLst/>
                            </a:rPr>
                            <a:t>Results verification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4 packets</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complete</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Time delay</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Results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8694916"/>
                      </a:ext>
                    </a:extLst>
                  </a:tr>
                  <a:tr h="448081">
                    <a:tc>
                      <a:txBody>
                        <a:bodyPr/>
                        <a:lstStyle/>
                        <a:p>
                          <a:pPr algn="just">
                            <a:lnSpc>
                              <a:spcPct val="107000"/>
                            </a:lnSpc>
                            <a:spcAft>
                              <a:spcPts val="800"/>
                            </a:spcAft>
                          </a:pPr>
                          <a:r>
                            <a:rPr lang="en-US" sz="1050" kern="100">
                              <a:effectLst/>
                            </a:rPr>
                            <a:t>Update state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4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update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𝐹</m:t>
                                    </m:r>
                                  </m:e>
                                  <m:sub>
                                    <m:r>
                                      <a:rPr lang="en-US" sz="1000" kern="100">
                                        <a:effectLst/>
                                        <a:latin typeface="Cambria Math" panose="02040503050406030204" pitchFamily="18" charset="0"/>
                                      </a:rPr>
                                      <m:t>𝑠</m:t>
                                    </m:r>
                                  </m:sub>
                                </m:sSub>
                              </m:oMath>
                            </m:oMathPara>
                          </a14:m>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𝛾</m:t>
                                    </m:r>
                                  </m:e>
                                  <m:sub>
                                    <m:r>
                                      <a:rPr lang="en-US" sz="1000" kern="100">
                                        <a:effectLst/>
                                        <a:latin typeface="Cambria Math" panose="02040503050406030204" pitchFamily="18" charset="0"/>
                                      </a:rPr>
                                      <m:t>𝑠</m:t>
                                    </m:r>
                                  </m:sub>
                                </m:sSub>
                              </m:oMath>
                            </m:oMathPara>
                          </a14:m>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642975"/>
                      </a:ext>
                    </a:extLst>
                  </a:tr>
                  <a:tr h="448081">
                    <a:tc>
                      <a:txBody>
                        <a:bodyPr/>
                        <a:lstStyle/>
                        <a:p>
                          <a:pPr algn="just">
                            <a:lnSpc>
                              <a:spcPct val="107000"/>
                            </a:lnSpc>
                            <a:spcAft>
                              <a:spcPts val="800"/>
                            </a:spcAft>
                          </a:pPr>
                          <a:r>
                            <a:rPr lang="en-US" sz="1050" kern="100">
                              <a:effectLst/>
                            </a:rPr>
                            <a:t>Select vehicle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3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offloading</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Vehicle ID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𝐹</m:t>
                                    </m:r>
                                  </m:e>
                                  <m:sub>
                                    <m:r>
                                      <a:rPr lang="en-US" sz="1000" kern="100">
                                        <a:effectLst/>
                                        <a:latin typeface="Cambria Math" panose="02040503050406030204" pitchFamily="18" charset="0"/>
                                      </a:rPr>
                                      <m:t>𝑆</m:t>
                                    </m:r>
                                  </m:sub>
                                </m:sSub>
                              </m:oMath>
                            </m:oMathPara>
                          </a14:m>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976863"/>
                      </a:ext>
                    </a:extLst>
                  </a:tr>
                  <a:tr h="448081">
                    <a:tc>
                      <a:txBody>
                        <a:bodyPr/>
                        <a:lstStyle/>
                        <a:p>
                          <a:pPr algn="just">
                            <a:lnSpc>
                              <a:spcPct val="107000"/>
                            </a:lnSpc>
                            <a:spcAft>
                              <a:spcPts val="800"/>
                            </a:spcAft>
                          </a:pPr>
                          <a:r>
                            <a:rPr lang="en-US" sz="1050" kern="100">
                              <a:effectLst/>
                            </a:rPr>
                            <a:t>ACK</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2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ACK</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76709712"/>
                      </a:ext>
                    </a:extLst>
                  </a:tr>
                </a:tbl>
              </a:graphicData>
            </a:graphic>
          </p:graphicFrame>
        </mc:Choice>
        <mc:Fallback xmlns="">
          <p:graphicFrame>
            <p:nvGraphicFramePr>
              <p:cNvPr id="5" name="Table 4">
                <a:extLst>
                  <a:ext uri="{FF2B5EF4-FFF2-40B4-BE49-F238E27FC236}">
                    <a16:creationId xmlns:a16="http://schemas.microsoft.com/office/drawing/2014/main" id="{5246A4A3-C07F-496B-BA26-7AD5C0922684}"/>
                  </a:ext>
                </a:extLst>
              </p:cNvPr>
              <p:cNvGraphicFramePr>
                <a:graphicFrameLocks noGrp="1"/>
              </p:cNvGraphicFramePr>
              <p:nvPr>
                <p:extLst>
                  <p:ext uri="{D42A27DB-BD31-4B8C-83A1-F6EECF244321}">
                    <p14:modId xmlns:p14="http://schemas.microsoft.com/office/powerpoint/2010/main" val="1735087530"/>
                  </p:ext>
                </p:extLst>
              </p:nvPr>
            </p:nvGraphicFramePr>
            <p:xfrm>
              <a:off x="1443355" y="949264"/>
              <a:ext cx="6257290" cy="2502598"/>
            </p:xfrm>
            <a:graphic>
              <a:graphicData uri="http://schemas.openxmlformats.org/drawingml/2006/table">
                <a:tbl>
                  <a:tblPr firstRow="1" firstCol="1" bandRow="1">
                    <a:tableStyleId>{7E9639D4-E3E2-4D34-9284-5A2195B3D0D7}</a:tableStyleId>
                  </a:tblPr>
                  <a:tblGrid>
                    <a:gridCol w="1548993">
                      <a:extLst>
                        <a:ext uri="{9D8B030D-6E8A-4147-A177-3AD203B41FA5}">
                          <a16:colId xmlns:a16="http://schemas.microsoft.com/office/drawing/2014/main" val="2941733836"/>
                        </a:ext>
                      </a:extLst>
                    </a:gridCol>
                    <a:gridCol w="718289">
                      <a:extLst>
                        <a:ext uri="{9D8B030D-6E8A-4147-A177-3AD203B41FA5}">
                          <a16:colId xmlns:a16="http://schemas.microsoft.com/office/drawing/2014/main" val="1002024350"/>
                        </a:ext>
                      </a:extLst>
                    </a:gridCol>
                    <a:gridCol w="833624">
                      <a:extLst>
                        <a:ext uri="{9D8B030D-6E8A-4147-A177-3AD203B41FA5}">
                          <a16:colId xmlns:a16="http://schemas.microsoft.com/office/drawing/2014/main" val="2983954780"/>
                        </a:ext>
                      </a:extLst>
                    </a:gridCol>
                    <a:gridCol w="665731">
                      <a:extLst>
                        <a:ext uri="{9D8B030D-6E8A-4147-A177-3AD203B41FA5}">
                          <a16:colId xmlns:a16="http://schemas.microsoft.com/office/drawing/2014/main" val="539821740"/>
                        </a:ext>
                      </a:extLst>
                    </a:gridCol>
                    <a:gridCol w="665731">
                      <a:extLst>
                        <a:ext uri="{9D8B030D-6E8A-4147-A177-3AD203B41FA5}">
                          <a16:colId xmlns:a16="http://schemas.microsoft.com/office/drawing/2014/main" val="3226823071"/>
                        </a:ext>
                      </a:extLst>
                    </a:gridCol>
                    <a:gridCol w="608064">
                      <a:extLst>
                        <a:ext uri="{9D8B030D-6E8A-4147-A177-3AD203B41FA5}">
                          <a16:colId xmlns:a16="http://schemas.microsoft.com/office/drawing/2014/main" val="2715591708"/>
                        </a:ext>
                      </a:extLst>
                    </a:gridCol>
                    <a:gridCol w="608064">
                      <a:extLst>
                        <a:ext uri="{9D8B030D-6E8A-4147-A177-3AD203B41FA5}">
                          <a16:colId xmlns:a16="http://schemas.microsoft.com/office/drawing/2014/main" val="381539881"/>
                        </a:ext>
                      </a:extLst>
                    </a:gridCol>
                    <a:gridCol w="608794">
                      <a:extLst>
                        <a:ext uri="{9D8B030D-6E8A-4147-A177-3AD203B41FA5}">
                          <a16:colId xmlns:a16="http://schemas.microsoft.com/office/drawing/2014/main" val="2311915284"/>
                        </a:ext>
                      </a:extLst>
                    </a:gridCol>
                  </a:tblGrid>
                  <a:tr h="262193">
                    <a:tc>
                      <a:txBody>
                        <a:bodyPr/>
                        <a:lstStyle/>
                        <a:p>
                          <a:pPr algn="ctr">
                            <a:lnSpc>
                              <a:spcPct val="107000"/>
                            </a:lnSpc>
                            <a:spcAft>
                              <a:spcPts val="800"/>
                            </a:spcAft>
                          </a:pPr>
                          <a:r>
                            <a:rPr lang="en-US" sz="1200" kern="100" dirty="0">
                              <a:effectLst/>
                            </a:rPr>
                            <a:t>Type</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Length</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dirty="0">
                              <a:effectLst/>
                            </a:rPr>
                            <a:t>Head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dirty="0">
                              <a:effectLst/>
                            </a:rPr>
                            <a:t>Data1</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Data2</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Data3</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Data4</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Data5</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18020740"/>
                      </a:ext>
                    </a:extLst>
                  </a:tr>
                  <a:tr h="448081">
                    <a:tc>
                      <a:txBody>
                        <a:bodyPr/>
                        <a:lstStyle/>
                        <a:p>
                          <a:pPr algn="just">
                            <a:lnSpc>
                              <a:spcPct val="107000"/>
                            </a:lnSpc>
                            <a:spcAft>
                              <a:spcPts val="800"/>
                            </a:spcAft>
                          </a:pPr>
                          <a:r>
                            <a:rPr lang="en-US" sz="1050" kern="100" dirty="0">
                              <a:effectLst/>
                            </a:rPr>
                            <a:t>Offloading request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6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request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Vehicle ID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Event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728000" t="-58108" r="-201000" b="-400000"/>
                          </a:stretch>
                        </a:blipFill>
                      </a:tcPr>
                    </a:tc>
                    <a:tc>
                      <a:txBody>
                        <a:bodyPr/>
                        <a:lstStyle/>
                        <a:p>
                          <a:endParaRPr lang="zh-CN"/>
                        </a:p>
                      </a:txBody>
                      <a:tcPr marL="68580" marR="68580" marT="0" marB="0" anchor="ctr">
                        <a:blipFill>
                          <a:blip r:embed="rId3"/>
                          <a:stretch>
                            <a:fillRect l="-828000" t="-58108" r="-101000" b="-400000"/>
                          </a:stretch>
                        </a:blipFill>
                      </a:tcPr>
                    </a:tc>
                    <a:tc>
                      <a:txBody>
                        <a:bodyPr/>
                        <a:lstStyle/>
                        <a:p>
                          <a:endParaRPr lang="zh-CN"/>
                        </a:p>
                      </a:txBody>
                      <a:tcPr marL="68580" marR="68580" marT="0" marB="0" anchor="ctr">
                        <a:blipFill>
                          <a:blip r:embed="rId3"/>
                          <a:stretch>
                            <a:fillRect l="-928000" t="-58108" r="-1000" b="-400000"/>
                          </a:stretch>
                        </a:blipFill>
                      </a:tcPr>
                    </a:tc>
                    <a:extLst>
                      <a:ext uri="{0D108BD9-81ED-4DB2-BD59-A6C34878D82A}">
                        <a16:rowId xmlns:a16="http://schemas.microsoft.com/office/drawing/2014/main" val="921766053"/>
                      </a:ext>
                    </a:extLst>
                  </a:tr>
                  <a:tr h="448081">
                    <a:tc>
                      <a:txBody>
                        <a:bodyPr/>
                        <a:lstStyle/>
                        <a:p>
                          <a:pPr algn="just">
                            <a:lnSpc>
                              <a:spcPct val="107000"/>
                            </a:lnSpc>
                            <a:spcAft>
                              <a:spcPts val="800"/>
                            </a:spcAft>
                          </a:pPr>
                          <a:r>
                            <a:rPr lang="en-US" sz="1050" kern="100">
                              <a:effectLst/>
                            </a:rPr>
                            <a:t>Results verification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4 packets</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complete</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Time delay</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Results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8694916"/>
                      </a:ext>
                    </a:extLst>
                  </a:tr>
                  <a:tr h="448081">
                    <a:tc>
                      <a:txBody>
                        <a:bodyPr/>
                        <a:lstStyle/>
                        <a:p>
                          <a:pPr algn="just">
                            <a:lnSpc>
                              <a:spcPct val="107000"/>
                            </a:lnSpc>
                            <a:spcAft>
                              <a:spcPts val="800"/>
                            </a:spcAft>
                          </a:pPr>
                          <a:r>
                            <a:rPr lang="en-US" sz="1050" kern="100">
                              <a:effectLst/>
                            </a:rPr>
                            <a:t>Update state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4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update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567890" t="-261644" r="-276147" b="-204110"/>
                          </a:stretch>
                        </a:blipFill>
                      </a:tcPr>
                    </a:tc>
                    <a:tc>
                      <a:txBody>
                        <a:bodyPr/>
                        <a:lstStyle/>
                        <a:p>
                          <a:endParaRPr lang="zh-CN"/>
                        </a:p>
                      </a:txBody>
                      <a:tcPr marL="68580" marR="68580" marT="0" marB="0" anchor="ctr">
                        <a:blipFill>
                          <a:blip r:embed="rId3"/>
                          <a:stretch>
                            <a:fillRect l="-728000" t="-261644" r="-201000" b="-204110"/>
                          </a:stretch>
                        </a:blipFill>
                      </a:tcP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642975"/>
                      </a:ext>
                    </a:extLst>
                  </a:tr>
                  <a:tr h="448081">
                    <a:tc>
                      <a:txBody>
                        <a:bodyPr/>
                        <a:lstStyle/>
                        <a:p>
                          <a:pPr algn="just">
                            <a:lnSpc>
                              <a:spcPct val="107000"/>
                            </a:lnSpc>
                            <a:spcAft>
                              <a:spcPts val="800"/>
                            </a:spcAft>
                          </a:pPr>
                          <a:r>
                            <a:rPr lang="en-US" sz="1050" kern="100">
                              <a:effectLst/>
                            </a:rPr>
                            <a:t>Select vehicle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3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offloading</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Vehicle ID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567890" t="-356757" r="-276147" b="-101351"/>
                          </a:stretch>
                        </a:blipFill>
                      </a:tcP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976863"/>
                      </a:ext>
                    </a:extLst>
                  </a:tr>
                  <a:tr h="448081">
                    <a:tc>
                      <a:txBody>
                        <a:bodyPr/>
                        <a:lstStyle/>
                        <a:p>
                          <a:pPr algn="just">
                            <a:lnSpc>
                              <a:spcPct val="107000"/>
                            </a:lnSpc>
                            <a:spcAft>
                              <a:spcPts val="800"/>
                            </a:spcAft>
                          </a:pPr>
                          <a:r>
                            <a:rPr lang="en-US" sz="1050" kern="100">
                              <a:effectLst/>
                            </a:rPr>
                            <a:t>ACK</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2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ACK</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76709712"/>
                      </a:ext>
                    </a:extLst>
                  </a:tr>
                </a:tbl>
              </a:graphicData>
            </a:graphic>
          </p:graphicFrame>
        </mc:Fallback>
      </mc:AlternateContent>
      <p:pic>
        <p:nvPicPr>
          <p:cNvPr id="13" name="Picture 12" descr="Diagram&#10;&#10;Description automatically generated">
            <a:extLst>
              <a:ext uri="{FF2B5EF4-FFF2-40B4-BE49-F238E27FC236}">
                <a16:creationId xmlns:a16="http://schemas.microsoft.com/office/drawing/2014/main" id="{6E7F1B69-0ACC-4A09-B7A8-0966D151BB22}"/>
              </a:ext>
            </a:extLst>
          </p:cNvPr>
          <p:cNvPicPr>
            <a:picLocks noChangeAspect="1"/>
          </p:cNvPicPr>
          <p:nvPr/>
        </p:nvPicPr>
        <p:blipFill>
          <a:blip r:embed="rId4"/>
          <a:stretch>
            <a:fillRect/>
          </a:stretch>
        </p:blipFill>
        <p:spPr>
          <a:xfrm>
            <a:off x="1983740" y="3626142"/>
            <a:ext cx="5026660" cy="1282004"/>
          </a:xfrm>
          <a:prstGeom prst="rect">
            <a:avLst/>
          </a:prstGeom>
        </p:spPr>
      </p:pic>
      <p:sp>
        <p:nvSpPr>
          <p:cNvPr id="6" name="Slide Number Placeholder 5">
            <a:extLst>
              <a:ext uri="{FF2B5EF4-FFF2-40B4-BE49-F238E27FC236}">
                <a16:creationId xmlns:a16="http://schemas.microsoft.com/office/drawing/2014/main" id="{F75A603E-160B-4DBD-8F5F-8F5966D1BDBC}"/>
              </a:ext>
            </a:extLst>
          </p:cNvPr>
          <p:cNvSpPr>
            <a:spLocks noGrp="1"/>
          </p:cNvSpPr>
          <p:nvPr>
            <p:ph type="sldNum" sz="quarter" idx="12"/>
          </p:nvPr>
        </p:nvSpPr>
        <p:spPr/>
        <p:txBody>
          <a:bodyPr/>
          <a:lstStyle/>
          <a:p>
            <a:fld id="{C2E482B0-A764-7649-BFD8-7624B53F13A9}" type="slidenum">
              <a:rPr lang="en-GB" smtClean="0"/>
              <a:t>16</a:t>
            </a:fld>
            <a:endParaRPr lang="en-GB"/>
          </a:p>
        </p:txBody>
      </p:sp>
    </p:spTree>
    <p:extLst>
      <p:ext uri="{BB962C8B-B14F-4D97-AF65-F5344CB8AC3E}">
        <p14:creationId xmlns:p14="http://schemas.microsoft.com/office/powerpoint/2010/main" val="467297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Handling error message</a:t>
            </a:r>
            <a:endParaRPr lang="en-SG" sz="2800" dirty="0"/>
          </a:p>
        </p:txBody>
      </p:sp>
      <p:graphicFrame>
        <p:nvGraphicFramePr>
          <p:cNvPr id="9" name="Content Placeholder 2">
            <a:extLst>
              <a:ext uri="{FF2B5EF4-FFF2-40B4-BE49-F238E27FC236}">
                <a16:creationId xmlns:a16="http://schemas.microsoft.com/office/drawing/2014/main" id="{DE381D23-7650-499F-BE00-9282433D10C2}"/>
              </a:ext>
            </a:extLst>
          </p:cNvPr>
          <p:cNvGraphicFramePr>
            <a:graphicFrameLocks noGrp="1"/>
          </p:cNvGraphicFramePr>
          <p:nvPr>
            <p:ph idx="1"/>
          </p:nvPr>
        </p:nvGraphicFramePr>
        <p:xfrm>
          <a:off x="430530" y="1275083"/>
          <a:ext cx="4491990" cy="3004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descr="Diagram&#10;&#10;Description automatically generated">
            <a:extLst>
              <a:ext uri="{FF2B5EF4-FFF2-40B4-BE49-F238E27FC236}">
                <a16:creationId xmlns:a16="http://schemas.microsoft.com/office/drawing/2014/main" id="{91CFF9A6-31A6-4C9F-8D1E-1E6EB63A0CFB}"/>
              </a:ext>
            </a:extLst>
          </p:cNvPr>
          <p:cNvPicPr>
            <a:picLocks noChangeAspect="1"/>
          </p:cNvPicPr>
          <p:nvPr/>
        </p:nvPicPr>
        <p:blipFill>
          <a:blip r:embed="rId8"/>
          <a:stretch>
            <a:fillRect/>
          </a:stretch>
        </p:blipFill>
        <p:spPr>
          <a:xfrm>
            <a:off x="5554980" y="205431"/>
            <a:ext cx="3158490" cy="4732638"/>
          </a:xfrm>
          <a:prstGeom prst="rect">
            <a:avLst/>
          </a:prstGeom>
        </p:spPr>
      </p:pic>
      <p:sp>
        <p:nvSpPr>
          <p:cNvPr id="4" name="Slide Number Placeholder 3">
            <a:extLst>
              <a:ext uri="{FF2B5EF4-FFF2-40B4-BE49-F238E27FC236}">
                <a16:creationId xmlns:a16="http://schemas.microsoft.com/office/drawing/2014/main" id="{52C1F0C7-356A-4901-A1BB-85F89C5B1A0D}"/>
              </a:ext>
            </a:extLst>
          </p:cNvPr>
          <p:cNvSpPr>
            <a:spLocks noGrp="1"/>
          </p:cNvSpPr>
          <p:nvPr>
            <p:ph type="sldNum" sz="quarter" idx="12"/>
          </p:nvPr>
        </p:nvSpPr>
        <p:spPr/>
        <p:txBody>
          <a:bodyPr/>
          <a:lstStyle/>
          <a:p>
            <a:fld id="{C2E482B0-A764-7649-BFD8-7624B53F13A9}" type="slidenum">
              <a:rPr lang="en-GB" smtClean="0"/>
              <a:t>17</a:t>
            </a:fld>
            <a:endParaRPr lang="en-GB"/>
          </a:p>
        </p:txBody>
      </p:sp>
    </p:spTree>
    <p:extLst>
      <p:ext uri="{BB962C8B-B14F-4D97-AF65-F5344CB8AC3E}">
        <p14:creationId xmlns:p14="http://schemas.microsoft.com/office/powerpoint/2010/main" val="3462563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7">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227693"/>
            <a:ext cx="3251495"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327243" y="477843"/>
            <a:ext cx="3251495" cy="3942279"/>
          </a:xfrm>
        </p:spPr>
        <p:txBody>
          <a:bodyPr vert="horz" lIns="91440" tIns="45720" rIns="91440" bIns="45720" rtlCol="0">
            <a:normAutofit/>
          </a:bodyPr>
          <a:lstStyle/>
          <a:p>
            <a:pPr defTabSz="914400"/>
            <a:r>
              <a:rPr lang="en-US" altLang="zh-CN" sz="2000" kern="1200" dirty="0">
                <a:solidFill>
                  <a:srgbClr val="FFFFFF"/>
                </a:solidFill>
                <a:latin typeface="+mj-lt"/>
                <a:ea typeface="+mj-ea"/>
                <a:cs typeface="+mj-cs"/>
              </a:rPr>
              <a:t>Task execution &amp; transmission</a:t>
            </a:r>
            <a:endParaRPr lang="en-US" sz="2000" kern="1200" dirty="0">
              <a:solidFill>
                <a:schemeClr val="bg1"/>
              </a:solidFill>
              <a:latin typeface="+mj-lt"/>
              <a:ea typeface="+mj-ea"/>
              <a:cs typeface="+mj-cs"/>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4"/>
              <a:stretch>
                <a:fillRect/>
              </a:stretch>
            </p:blipFill>
            <p:spPr>
              <a:xfrm>
                <a:off x="5154801" y="316529"/>
                <a:ext cx="24840" cy="24960"/>
              </a:xfrm>
              <a:prstGeom prst="rect">
                <a:avLst/>
              </a:prstGeom>
            </p:spPr>
          </p:pic>
        </mc:Fallback>
      </mc:AlternateContent>
      <p:graphicFrame>
        <p:nvGraphicFramePr>
          <p:cNvPr id="29" name="Content Placeholder 2">
            <a:extLst>
              <a:ext uri="{FF2B5EF4-FFF2-40B4-BE49-F238E27FC236}">
                <a16:creationId xmlns:a16="http://schemas.microsoft.com/office/drawing/2014/main" id="{A476D9D5-928F-9D88-DC19-E8AC63C80C43}"/>
              </a:ext>
            </a:extLst>
          </p:cNvPr>
          <p:cNvGraphicFramePr>
            <a:graphicFrameLocks noGrp="1"/>
          </p:cNvGraphicFramePr>
          <p:nvPr>
            <p:ph idx="1"/>
            <p:extLst>
              <p:ext uri="{D42A27DB-BD31-4B8C-83A1-F6EECF244321}">
                <p14:modId xmlns:p14="http://schemas.microsoft.com/office/powerpoint/2010/main" val="2213794015"/>
              </p:ext>
            </p:extLst>
          </p:nvPr>
        </p:nvGraphicFramePr>
        <p:xfrm>
          <a:off x="3875238" y="227693"/>
          <a:ext cx="4941519" cy="44225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Slide Number Placeholder 2">
            <a:extLst>
              <a:ext uri="{FF2B5EF4-FFF2-40B4-BE49-F238E27FC236}">
                <a16:creationId xmlns:a16="http://schemas.microsoft.com/office/drawing/2014/main" id="{03B58F5D-720F-4F1A-9F42-A8571EE065B2}"/>
              </a:ext>
            </a:extLst>
          </p:cNvPr>
          <p:cNvSpPr>
            <a:spLocks noGrp="1"/>
          </p:cNvSpPr>
          <p:nvPr>
            <p:ph type="sldNum" sz="quarter" idx="12"/>
          </p:nvPr>
        </p:nvSpPr>
        <p:spPr/>
        <p:txBody>
          <a:bodyPr/>
          <a:lstStyle/>
          <a:p>
            <a:fld id="{C2E482B0-A764-7649-BFD8-7624B53F13A9}" type="slidenum">
              <a:rPr lang="en-GB" smtClean="0"/>
              <a:t>18</a:t>
            </a:fld>
            <a:endParaRPr lang="en-GB"/>
          </a:p>
        </p:txBody>
      </p:sp>
    </p:spTree>
    <p:extLst>
      <p:ext uri="{BB962C8B-B14F-4D97-AF65-F5344CB8AC3E}">
        <p14:creationId xmlns:p14="http://schemas.microsoft.com/office/powerpoint/2010/main" val="1672068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B2C1C03A-0C3A-4489-9FB6-2B0E8653D659}"/>
              </a:ext>
            </a:extLst>
          </p:cNvPr>
          <p:cNvSpPr>
            <a:spLocks noGrp="1"/>
          </p:cNvSpPr>
          <p:nvPr>
            <p:ph idx="1"/>
          </p:nvPr>
        </p:nvSpPr>
        <p:spPr>
          <a:xfrm>
            <a:off x="487011" y="1358510"/>
            <a:ext cx="2629120" cy="2839064"/>
          </a:xfrm>
        </p:spPr>
        <p:txBody>
          <a:bodyPr>
            <a:normAutofit/>
          </a:bodyPr>
          <a:lstStyle/>
          <a:p>
            <a:pPr>
              <a:buFont typeface="Wingdings" panose="05000000000000000000" pitchFamily="2" charset="2"/>
              <a:buChar char="l"/>
            </a:pPr>
            <a:r>
              <a:rPr lang="en-US" sz="1050" dirty="0">
                <a:solidFill>
                  <a:schemeClr val="accent6">
                    <a:lumMod val="75000"/>
                  </a:schemeClr>
                </a:solidFill>
              </a:rPr>
              <a:t>A distributed compute framework</a:t>
            </a:r>
          </a:p>
          <a:p>
            <a:pPr>
              <a:buFont typeface="Wingdings" panose="05000000000000000000" pitchFamily="2" charset="2"/>
              <a:buChar char="l"/>
            </a:pPr>
            <a:endParaRPr lang="en-US" sz="1050" dirty="0">
              <a:solidFill>
                <a:schemeClr val="tx1"/>
              </a:solidFill>
            </a:endParaRPr>
          </a:p>
          <a:p>
            <a:pPr>
              <a:buFont typeface="Wingdings" panose="05000000000000000000" pitchFamily="2" charset="2"/>
              <a:buChar char="l"/>
            </a:pPr>
            <a:r>
              <a:rPr lang="en-US" sz="1050" dirty="0">
                <a:solidFill>
                  <a:schemeClr val="tx1"/>
                </a:solidFill>
              </a:rPr>
              <a:t>When multiple machines form a Ray cluster, each one could call the computing resources of all machines.</a:t>
            </a:r>
          </a:p>
          <a:p>
            <a:pPr>
              <a:buFont typeface="Wingdings" panose="05000000000000000000" pitchFamily="2" charset="2"/>
              <a:buChar char="l"/>
            </a:pPr>
            <a:endParaRPr lang="en-US" sz="1050" dirty="0">
              <a:solidFill>
                <a:schemeClr val="tx1"/>
              </a:solidFill>
            </a:endParaRPr>
          </a:p>
          <a:p>
            <a:pPr>
              <a:buFont typeface="Wingdings" panose="05000000000000000000" pitchFamily="2" charset="2"/>
              <a:buChar char="l"/>
            </a:pPr>
            <a:r>
              <a:rPr lang="en-US" sz="1050" dirty="0">
                <a:solidFill>
                  <a:schemeClr val="tx1"/>
                </a:solidFill>
              </a:rPr>
              <a:t>Ray could bind the worker node’s IP address to any custom ID. What we only need to do is pre-assigning the ID to every vehicle when they join the ray cluster.</a:t>
            </a:r>
          </a:p>
          <a:p>
            <a:pPr>
              <a:buFont typeface="Wingdings" panose="05000000000000000000" pitchFamily="2" charset="2"/>
              <a:buChar char="l"/>
            </a:pPr>
            <a:endParaRPr lang="en-US" sz="1050" dirty="0">
              <a:solidFill>
                <a:schemeClr val="tx1"/>
              </a:solidFill>
            </a:endParaRPr>
          </a:p>
          <a:p>
            <a:pPr>
              <a:buFont typeface="Wingdings" panose="05000000000000000000" pitchFamily="2" charset="2"/>
              <a:buChar char="l"/>
            </a:pPr>
            <a:r>
              <a:rPr lang="en-US" sz="1050" dirty="0">
                <a:solidFill>
                  <a:schemeClr val="tx1"/>
                </a:solidFill>
              </a:rPr>
              <a:t>Ray provides a “job manager” based on TCP. </a:t>
            </a:r>
          </a:p>
        </p:txBody>
      </p:sp>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F6CD5F52-A012-4279-813D-36CECC503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054396" y="1628131"/>
            <a:ext cx="4514498" cy="1884802"/>
          </a:xfrm>
          <a:prstGeom prst="rect">
            <a:avLst/>
          </a:prstGeom>
          <a:noFill/>
          <a:effectLst/>
        </p:spPr>
      </p:pic>
      <p:sp>
        <p:nvSpPr>
          <p:cNvPr id="14" name="Title 1">
            <a:extLst>
              <a:ext uri="{FF2B5EF4-FFF2-40B4-BE49-F238E27FC236}">
                <a16:creationId xmlns:a16="http://schemas.microsoft.com/office/drawing/2014/main" id="{2E528A30-BF1A-483E-B1B5-871614FC7C30}"/>
              </a:ext>
            </a:extLst>
          </p:cNvPr>
          <p:cNvSpPr txBox="1">
            <a:spLocks/>
          </p:cNvSpPr>
          <p:nvPr/>
        </p:nvSpPr>
        <p:spPr>
          <a:xfrm>
            <a:off x="115148" y="235354"/>
            <a:ext cx="5541857" cy="53704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rgbClr val="004282"/>
                </a:solidFill>
                <a:latin typeface="Arial" charset="0"/>
                <a:ea typeface="Arial" charset="0"/>
                <a:cs typeface="Arial" charset="0"/>
              </a:defRPr>
            </a:lvl1pPr>
          </a:lstStyle>
          <a:p>
            <a:pPr marL="457200" indent="-457200">
              <a:buFont typeface="Wingdings" panose="05000000000000000000" pitchFamily="2" charset="2"/>
              <a:buChar char="Ø"/>
            </a:pPr>
            <a:r>
              <a:rPr lang="en-US" sz="2800"/>
              <a:t>Introduction of Ray</a:t>
            </a:r>
            <a:endParaRPr lang="en-SG" sz="2800" dirty="0"/>
          </a:p>
        </p:txBody>
      </p:sp>
      <p:sp>
        <p:nvSpPr>
          <p:cNvPr id="6" name="Slide Number Placeholder 5">
            <a:extLst>
              <a:ext uri="{FF2B5EF4-FFF2-40B4-BE49-F238E27FC236}">
                <a16:creationId xmlns:a16="http://schemas.microsoft.com/office/drawing/2014/main" id="{9F14E1AD-7112-4475-91DB-E45E7BB83ACC}"/>
              </a:ext>
            </a:extLst>
          </p:cNvPr>
          <p:cNvSpPr>
            <a:spLocks noGrp="1"/>
          </p:cNvSpPr>
          <p:nvPr>
            <p:ph type="sldNum" sz="quarter" idx="12"/>
          </p:nvPr>
        </p:nvSpPr>
        <p:spPr/>
        <p:txBody>
          <a:bodyPr/>
          <a:lstStyle/>
          <a:p>
            <a:fld id="{C2E482B0-A764-7649-BFD8-7624B53F13A9}" type="slidenum">
              <a:rPr lang="en-GB" smtClean="0"/>
              <a:t>19</a:t>
            </a:fld>
            <a:endParaRPr lang="en-GB"/>
          </a:p>
        </p:txBody>
      </p:sp>
    </p:spTree>
    <p:extLst>
      <p:ext uri="{BB962C8B-B14F-4D97-AF65-F5344CB8AC3E}">
        <p14:creationId xmlns:p14="http://schemas.microsoft.com/office/powerpoint/2010/main" val="3760816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gra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0426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447"/>
            <a:ext cx="9144000" cy="13016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46E9B-A29B-41F6-B0D6-692A3BDB3ADA}"/>
              </a:ext>
            </a:extLst>
          </p:cNvPr>
          <p:cNvSpPr>
            <a:spLocks noGrp="1"/>
          </p:cNvSpPr>
          <p:nvPr>
            <p:ph type="title"/>
          </p:nvPr>
        </p:nvSpPr>
        <p:spPr>
          <a:xfrm>
            <a:off x="777664" y="367079"/>
            <a:ext cx="8354891" cy="697835"/>
          </a:xfrm>
        </p:spPr>
        <p:txBody>
          <a:bodyPr vert="horz" lIns="91440" tIns="45720" rIns="91440" bIns="45720" rtlCol="0" anchor="b">
            <a:normAutofit/>
          </a:bodyPr>
          <a:lstStyle/>
          <a:p>
            <a:pPr algn="ctr" defTabSz="914400"/>
            <a:r>
              <a:rPr lang="en-US" sz="4100" kern="1200" dirty="0">
                <a:solidFill>
                  <a:schemeClr val="bg1"/>
                </a:solidFill>
                <a:latin typeface="+mj-lt"/>
                <a:ea typeface="+mj-ea"/>
                <a:cs typeface="+mj-cs"/>
              </a:rPr>
              <a:t>Contents	</a:t>
            </a:r>
          </a:p>
        </p:txBody>
      </p:sp>
      <p:cxnSp>
        <p:nvCxnSpPr>
          <p:cNvPr id="25" name="Straight Connector 2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109799"/>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651051"/>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B6BB34B-DF4D-4B27-AC41-DE0AC5E2C839}"/>
              </a:ext>
            </a:extLst>
          </p:cNvPr>
          <p:cNvSpPr>
            <a:spLocks noGrp="1"/>
          </p:cNvSpPr>
          <p:nvPr>
            <p:ph idx="1"/>
          </p:nvPr>
        </p:nvSpPr>
        <p:spPr>
          <a:xfrm>
            <a:off x="777664" y="1735139"/>
            <a:ext cx="7886700" cy="3003550"/>
          </a:xfrm>
        </p:spPr>
        <p:txBody>
          <a:bodyPr>
            <a:normAutofit/>
          </a:bodyPr>
          <a:lstStyle/>
          <a:p>
            <a:pPr marL="457200" indent="-457200">
              <a:buFont typeface="+mj-lt"/>
              <a:buAutoNum type="arabicPeriod"/>
            </a:pPr>
            <a:r>
              <a:rPr lang="en-US" dirty="0"/>
              <a:t>Introduction</a:t>
            </a:r>
          </a:p>
          <a:p>
            <a:pPr marL="457200" indent="-457200">
              <a:buFont typeface="+mj-lt"/>
              <a:buAutoNum type="arabicPeriod"/>
            </a:pPr>
            <a:r>
              <a:rPr lang="en-US" altLang="zh-CN" dirty="0"/>
              <a:t>Individual Work</a:t>
            </a:r>
          </a:p>
          <a:p>
            <a:pPr lvl="1"/>
            <a:r>
              <a:rPr lang="en-US" altLang="zh-CN" dirty="0"/>
              <a:t>V2V communication</a:t>
            </a:r>
          </a:p>
          <a:p>
            <a:pPr lvl="1"/>
            <a:r>
              <a:rPr lang="en-US" altLang="zh-CN" dirty="0"/>
              <a:t>Task transmission and execution</a:t>
            </a:r>
          </a:p>
          <a:p>
            <a:pPr lvl="1"/>
            <a:r>
              <a:rPr lang="en-US" altLang="zh-CN" dirty="0"/>
              <a:t>Blockchain Based Database</a:t>
            </a:r>
          </a:p>
          <a:p>
            <a:pPr marL="457200" indent="-457200">
              <a:buFont typeface="+mj-lt"/>
              <a:buAutoNum type="arabicPeriod"/>
            </a:pPr>
            <a:r>
              <a:rPr lang="en-US" altLang="zh-CN" dirty="0"/>
              <a:t>Experimental results</a:t>
            </a:r>
          </a:p>
          <a:p>
            <a:pPr marL="457200" indent="-457200">
              <a:buFont typeface="+mj-lt"/>
              <a:buAutoNum type="arabicPeriod"/>
            </a:pPr>
            <a:endParaRPr lang="en-US" dirty="0"/>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0A296C37-0F14-492C-BBFC-A282F4CE32D3}"/>
              </a:ext>
            </a:extLst>
          </p:cNvPr>
          <p:cNvSpPr>
            <a:spLocks noGrp="1"/>
          </p:cNvSpPr>
          <p:nvPr>
            <p:ph type="sldNum" sz="quarter" idx="12"/>
          </p:nvPr>
        </p:nvSpPr>
        <p:spPr/>
        <p:txBody>
          <a:bodyPr/>
          <a:lstStyle/>
          <a:p>
            <a:fld id="{C2E482B0-A764-7649-BFD8-7624B53F13A9}" type="slidenum">
              <a:rPr lang="en-GB" smtClean="0"/>
              <a:t>2</a:t>
            </a:fld>
            <a:endParaRPr lang="en-GB"/>
          </a:p>
        </p:txBody>
      </p:sp>
    </p:spTree>
    <p:extLst>
      <p:ext uri="{BB962C8B-B14F-4D97-AF65-F5344CB8AC3E}">
        <p14:creationId xmlns:p14="http://schemas.microsoft.com/office/powerpoint/2010/main" val="2902369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fontScale="90000"/>
          </a:bodyPr>
          <a:lstStyle/>
          <a:p>
            <a:pPr marL="457200" indent="-457200">
              <a:buFont typeface="Wingdings" panose="05000000000000000000" pitchFamily="2" charset="2"/>
              <a:buChar char="Ø"/>
            </a:pPr>
            <a:r>
              <a:rPr lang="en-US" sz="2800" dirty="0"/>
              <a:t>Task transmission based on Ray</a:t>
            </a:r>
            <a:endParaRPr lang="en-SG" sz="2800" dirty="0"/>
          </a:p>
        </p:txBody>
      </p:sp>
      <p:pic>
        <p:nvPicPr>
          <p:cNvPr id="13" name="Picture 12" descr="Graphical user interface, application&#10;&#10;Description automatically generated with medium confidence">
            <a:extLst>
              <a:ext uri="{FF2B5EF4-FFF2-40B4-BE49-F238E27FC236}">
                <a16:creationId xmlns:a16="http://schemas.microsoft.com/office/drawing/2014/main" id="{2A9FA4F2-30E5-4E5A-97FD-8BF914B10B10}"/>
              </a:ext>
            </a:extLst>
          </p:cNvPr>
          <p:cNvPicPr>
            <a:picLocks noChangeAspect="1"/>
          </p:cNvPicPr>
          <p:nvPr/>
        </p:nvPicPr>
        <p:blipFill>
          <a:blip r:embed="rId3"/>
          <a:stretch>
            <a:fillRect/>
          </a:stretch>
        </p:blipFill>
        <p:spPr>
          <a:xfrm>
            <a:off x="4196575" y="3252788"/>
            <a:ext cx="4522749" cy="847248"/>
          </a:xfrm>
          <a:prstGeom prst="rect">
            <a:avLst/>
          </a:prstGeom>
        </p:spPr>
      </p:pic>
      <p:pic>
        <p:nvPicPr>
          <p:cNvPr id="14" name="Picture 13" descr="Text&#10;&#10;Description automatically generated">
            <a:extLst>
              <a:ext uri="{FF2B5EF4-FFF2-40B4-BE49-F238E27FC236}">
                <a16:creationId xmlns:a16="http://schemas.microsoft.com/office/drawing/2014/main" id="{132112BB-E0A1-47C9-8825-37FD7317B2EB}"/>
              </a:ext>
            </a:extLst>
          </p:cNvPr>
          <p:cNvPicPr>
            <a:picLocks noChangeAspect="1"/>
          </p:cNvPicPr>
          <p:nvPr/>
        </p:nvPicPr>
        <p:blipFill>
          <a:blip r:embed="rId4"/>
          <a:stretch>
            <a:fillRect/>
          </a:stretch>
        </p:blipFill>
        <p:spPr>
          <a:xfrm>
            <a:off x="3988953" y="724614"/>
            <a:ext cx="4809289" cy="2300526"/>
          </a:xfrm>
          <a:prstGeom prst="rect">
            <a:avLst/>
          </a:prstGeom>
        </p:spPr>
      </p:pic>
      <p:graphicFrame>
        <p:nvGraphicFramePr>
          <p:cNvPr id="15" name="Content Placeholder 2">
            <a:extLst>
              <a:ext uri="{FF2B5EF4-FFF2-40B4-BE49-F238E27FC236}">
                <a16:creationId xmlns:a16="http://schemas.microsoft.com/office/drawing/2014/main" id="{D81B4762-6FA7-4557-B674-D2A9479D7D43}"/>
              </a:ext>
            </a:extLst>
          </p:cNvPr>
          <p:cNvGraphicFramePr>
            <a:graphicFrameLocks noGrp="1"/>
          </p:cNvGraphicFramePr>
          <p:nvPr>
            <p:ph idx="1"/>
            <p:extLst>
              <p:ext uri="{D42A27DB-BD31-4B8C-83A1-F6EECF244321}">
                <p14:modId xmlns:p14="http://schemas.microsoft.com/office/powerpoint/2010/main" val="2969658150"/>
              </p:ext>
            </p:extLst>
          </p:nvPr>
        </p:nvGraphicFramePr>
        <p:xfrm>
          <a:off x="171450" y="1261656"/>
          <a:ext cx="3817503" cy="30041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Slide Number Placeholder 5">
            <a:extLst>
              <a:ext uri="{FF2B5EF4-FFF2-40B4-BE49-F238E27FC236}">
                <a16:creationId xmlns:a16="http://schemas.microsoft.com/office/drawing/2014/main" id="{4C744530-1C79-45CE-A9CC-E3643E055523}"/>
              </a:ext>
            </a:extLst>
          </p:cNvPr>
          <p:cNvSpPr>
            <a:spLocks noGrp="1"/>
          </p:cNvSpPr>
          <p:nvPr>
            <p:ph type="sldNum" sz="quarter" idx="12"/>
          </p:nvPr>
        </p:nvSpPr>
        <p:spPr/>
        <p:txBody>
          <a:bodyPr/>
          <a:lstStyle/>
          <a:p>
            <a:fld id="{C2E482B0-A764-7649-BFD8-7624B53F13A9}" type="slidenum">
              <a:rPr lang="en-GB" smtClean="0"/>
              <a:t>20</a:t>
            </a:fld>
            <a:endParaRPr lang="en-GB"/>
          </a:p>
        </p:txBody>
      </p:sp>
    </p:spTree>
    <p:extLst>
      <p:ext uri="{BB962C8B-B14F-4D97-AF65-F5344CB8AC3E}">
        <p14:creationId xmlns:p14="http://schemas.microsoft.com/office/powerpoint/2010/main" val="3298568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HTTP protocol</a:t>
            </a:r>
            <a:endParaRPr lang="en-SG" sz="2800" dirty="0"/>
          </a:p>
        </p:txBody>
      </p:sp>
      <p:sp>
        <p:nvSpPr>
          <p:cNvPr id="9" name="Content Placeholder 2">
            <a:extLst>
              <a:ext uri="{FF2B5EF4-FFF2-40B4-BE49-F238E27FC236}">
                <a16:creationId xmlns:a16="http://schemas.microsoft.com/office/drawing/2014/main" id="{80E5F672-B7ED-476B-A61A-5DDACDE931BA}"/>
              </a:ext>
            </a:extLst>
          </p:cNvPr>
          <p:cNvSpPr>
            <a:spLocks noGrp="1"/>
          </p:cNvSpPr>
          <p:nvPr>
            <p:ph idx="1"/>
          </p:nvPr>
        </p:nvSpPr>
        <p:spPr>
          <a:xfrm>
            <a:off x="487010" y="1015610"/>
            <a:ext cx="8458869" cy="3289690"/>
          </a:xfrm>
        </p:spPr>
        <p:txBody>
          <a:bodyPr>
            <a:noAutofit/>
          </a:bodyPr>
          <a:lstStyle/>
          <a:p>
            <a:pPr marL="342900" lvl="0" indent="-342900" algn="just">
              <a:lnSpc>
                <a:spcPct val="107000"/>
              </a:lnSpc>
              <a:spcAft>
                <a:spcPts val="800"/>
              </a:spcAft>
              <a:buSzPts val="900"/>
              <a:buFont typeface="Wingdings" panose="05000000000000000000" pitchFamily="2" charset="2"/>
              <a:buChar char=""/>
            </a:pPr>
            <a:r>
              <a:rPr lang="en-US" altLang="zh-CN" sz="1200" b="1" kern="100"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GET:</a:t>
            </a:r>
            <a:r>
              <a:rPr lang="en-US" altLang="zh-CN" sz="1200" kern="100"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Requests a specific resource in its entirety</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HEAD</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Requests a specific resource without the body content</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POST: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Adds content, messages, or data to a new page under an existing web resource</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DELETE</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The DELETE method requests that the target resource delete its state</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TRACE:</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The TRACE method requests that the target resource transfer the received request in the response body.</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OPTIONS</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Shows users which HTTP methods are available for a specific URL</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CONNECT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Converts the request connection to a transparent TCP/IP tunnel</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PATCH</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The PATCH method requests that the target resource modify its state according to the partial update defined in the representation enclosed in the request.</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338FBAC-3D96-4DDF-8BEF-070E521F55BC}"/>
              </a:ext>
            </a:extLst>
          </p:cNvPr>
          <p:cNvSpPr>
            <a:spLocks noGrp="1"/>
          </p:cNvSpPr>
          <p:nvPr>
            <p:ph type="sldNum" sz="quarter" idx="12"/>
          </p:nvPr>
        </p:nvSpPr>
        <p:spPr/>
        <p:txBody>
          <a:bodyPr/>
          <a:lstStyle/>
          <a:p>
            <a:fld id="{C2E482B0-A764-7649-BFD8-7624B53F13A9}" type="slidenum">
              <a:rPr lang="en-GB" smtClean="0"/>
              <a:t>21</a:t>
            </a:fld>
            <a:endParaRPr lang="en-GB"/>
          </a:p>
        </p:txBody>
      </p:sp>
    </p:spTree>
    <p:extLst>
      <p:ext uri="{BB962C8B-B14F-4D97-AF65-F5344CB8AC3E}">
        <p14:creationId xmlns:p14="http://schemas.microsoft.com/office/powerpoint/2010/main" val="3099921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fontScale="90000"/>
          </a:bodyPr>
          <a:lstStyle/>
          <a:p>
            <a:pPr marL="457200" indent="-457200">
              <a:buFont typeface="Wingdings" panose="05000000000000000000" pitchFamily="2" charset="2"/>
              <a:buChar char="Ø"/>
            </a:pPr>
            <a:r>
              <a:rPr lang="en-US" sz="2800" dirty="0"/>
              <a:t>Task transmission based on HTTP</a:t>
            </a:r>
            <a:endParaRPr lang="en-SG" sz="2800" dirty="0"/>
          </a:p>
        </p:txBody>
      </p:sp>
      <p:graphicFrame>
        <p:nvGraphicFramePr>
          <p:cNvPr id="15" name="Content Placeholder 2">
            <a:extLst>
              <a:ext uri="{FF2B5EF4-FFF2-40B4-BE49-F238E27FC236}">
                <a16:creationId xmlns:a16="http://schemas.microsoft.com/office/drawing/2014/main" id="{D81B4762-6FA7-4557-B674-D2A9479D7D43}"/>
              </a:ext>
            </a:extLst>
          </p:cNvPr>
          <p:cNvGraphicFramePr>
            <a:graphicFrameLocks noGrp="1"/>
          </p:cNvGraphicFramePr>
          <p:nvPr>
            <p:ph idx="1"/>
            <p:extLst>
              <p:ext uri="{D42A27DB-BD31-4B8C-83A1-F6EECF244321}">
                <p14:modId xmlns:p14="http://schemas.microsoft.com/office/powerpoint/2010/main" val="1565709661"/>
              </p:ext>
            </p:extLst>
          </p:nvPr>
        </p:nvGraphicFramePr>
        <p:xfrm>
          <a:off x="171450" y="1261656"/>
          <a:ext cx="3817503" cy="3004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Diagram&#10;&#10;Description automatically generated">
            <a:extLst>
              <a:ext uri="{FF2B5EF4-FFF2-40B4-BE49-F238E27FC236}">
                <a16:creationId xmlns:a16="http://schemas.microsoft.com/office/drawing/2014/main" id="{FC72DB93-E36D-4A91-833B-CDFA02B93F12}"/>
              </a:ext>
            </a:extLst>
          </p:cNvPr>
          <p:cNvPicPr>
            <a:picLocks noChangeAspect="1"/>
          </p:cNvPicPr>
          <p:nvPr/>
        </p:nvPicPr>
        <p:blipFill>
          <a:blip r:embed="rId8"/>
          <a:stretch>
            <a:fillRect/>
          </a:stretch>
        </p:blipFill>
        <p:spPr>
          <a:xfrm>
            <a:off x="4194810" y="784107"/>
            <a:ext cx="4881893" cy="3575286"/>
          </a:xfrm>
          <a:prstGeom prst="rect">
            <a:avLst/>
          </a:prstGeom>
        </p:spPr>
      </p:pic>
      <p:sp>
        <p:nvSpPr>
          <p:cNvPr id="2" name="Slide Number Placeholder 1">
            <a:extLst>
              <a:ext uri="{FF2B5EF4-FFF2-40B4-BE49-F238E27FC236}">
                <a16:creationId xmlns:a16="http://schemas.microsoft.com/office/drawing/2014/main" id="{911D7402-7A6D-4EFD-B3D4-BC3D325B9703}"/>
              </a:ext>
            </a:extLst>
          </p:cNvPr>
          <p:cNvSpPr>
            <a:spLocks noGrp="1"/>
          </p:cNvSpPr>
          <p:nvPr>
            <p:ph type="sldNum" sz="quarter" idx="12"/>
          </p:nvPr>
        </p:nvSpPr>
        <p:spPr/>
        <p:txBody>
          <a:bodyPr/>
          <a:lstStyle/>
          <a:p>
            <a:fld id="{C2E482B0-A764-7649-BFD8-7624B53F13A9}" type="slidenum">
              <a:rPr lang="en-GB" smtClean="0"/>
              <a:t>22</a:t>
            </a:fld>
            <a:endParaRPr lang="en-GB"/>
          </a:p>
        </p:txBody>
      </p:sp>
    </p:spTree>
    <p:extLst>
      <p:ext uri="{BB962C8B-B14F-4D97-AF65-F5344CB8AC3E}">
        <p14:creationId xmlns:p14="http://schemas.microsoft.com/office/powerpoint/2010/main" val="3110273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4ADC369-B31D-4BAD-A8A9-EB0389064782}"/>
              </a:ext>
            </a:extLst>
          </p:cNvPr>
          <p:cNvSpPr>
            <a:spLocks noGrp="1"/>
          </p:cNvSpPr>
          <p:nvPr>
            <p:ph type="title"/>
          </p:nvPr>
        </p:nvSpPr>
        <p:spPr>
          <a:xfrm>
            <a:off x="771525" y="1475449"/>
            <a:ext cx="1971675" cy="1910443"/>
          </a:xfrm>
          <a:noFill/>
        </p:spPr>
        <p:txBody>
          <a:bodyPr vert="horz" lIns="91440" tIns="45720" rIns="91440" bIns="45720" rtlCol="0" anchor="ctr">
            <a:normAutofit/>
          </a:bodyPr>
          <a:lstStyle/>
          <a:p>
            <a:pPr marL="457200" indent="-457200" algn="ctr" defTabSz="914400"/>
            <a:r>
              <a:rPr lang="en-US" sz="2700" kern="1200">
                <a:solidFill>
                  <a:srgbClr val="FFFFFF"/>
                </a:solidFill>
                <a:latin typeface="+mj-lt"/>
                <a:ea typeface="+mj-ea"/>
                <a:cs typeface="+mj-cs"/>
              </a:rPr>
              <a:t>Comparison </a:t>
            </a:r>
          </a:p>
        </p:txBody>
      </p:sp>
      <p:graphicFrame>
        <p:nvGraphicFramePr>
          <p:cNvPr id="3" name="Table 2">
            <a:extLst>
              <a:ext uri="{FF2B5EF4-FFF2-40B4-BE49-F238E27FC236}">
                <a16:creationId xmlns:a16="http://schemas.microsoft.com/office/drawing/2014/main" id="{0A08FC8B-9EF2-4643-B208-8B93005B72C7}"/>
              </a:ext>
            </a:extLst>
          </p:cNvPr>
          <p:cNvGraphicFramePr>
            <a:graphicFrameLocks noGrp="1"/>
          </p:cNvGraphicFramePr>
          <p:nvPr>
            <p:extLst>
              <p:ext uri="{D42A27DB-BD31-4B8C-83A1-F6EECF244321}">
                <p14:modId xmlns:p14="http://schemas.microsoft.com/office/powerpoint/2010/main" val="2185555000"/>
              </p:ext>
            </p:extLst>
          </p:nvPr>
        </p:nvGraphicFramePr>
        <p:xfrm>
          <a:off x="3276599" y="1008215"/>
          <a:ext cx="5608321" cy="3125324"/>
        </p:xfrm>
        <a:graphic>
          <a:graphicData uri="http://schemas.openxmlformats.org/drawingml/2006/table">
            <a:tbl>
              <a:tblPr firstRow="1" firstCol="1" bandRow="1">
                <a:tableStyleId>{8EC20E35-A176-4012-BC5E-935CFFF8708E}</a:tableStyleId>
              </a:tblPr>
              <a:tblGrid>
                <a:gridCol w="3086101">
                  <a:extLst>
                    <a:ext uri="{9D8B030D-6E8A-4147-A177-3AD203B41FA5}">
                      <a16:colId xmlns:a16="http://schemas.microsoft.com/office/drawing/2014/main" val="3433867051"/>
                    </a:ext>
                  </a:extLst>
                </a:gridCol>
                <a:gridCol w="1110781">
                  <a:extLst>
                    <a:ext uri="{9D8B030D-6E8A-4147-A177-3AD203B41FA5}">
                      <a16:colId xmlns:a16="http://schemas.microsoft.com/office/drawing/2014/main" val="328861959"/>
                    </a:ext>
                  </a:extLst>
                </a:gridCol>
                <a:gridCol w="1411439">
                  <a:extLst>
                    <a:ext uri="{9D8B030D-6E8A-4147-A177-3AD203B41FA5}">
                      <a16:colId xmlns:a16="http://schemas.microsoft.com/office/drawing/2014/main" val="357500063"/>
                    </a:ext>
                  </a:extLst>
                </a:gridCol>
              </a:tblGrid>
              <a:tr h="252065">
                <a:tc>
                  <a:txBody>
                    <a:bodyPr/>
                    <a:lstStyle/>
                    <a:p>
                      <a:pPr algn="ctr">
                        <a:lnSpc>
                          <a:spcPct val="107000"/>
                        </a:lnSpc>
                        <a:spcAft>
                          <a:spcPts val="800"/>
                        </a:spcAft>
                      </a:pPr>
                      <a:r>
                        <a:rPr lang="en-US" sz="1400" kern="100" dirty="0">
                          <a:effectLst/>
                        </a:rPr>
                        <a:t>Aspects</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ctr">
                        <a:lnSpc>
                          <a:spcPct val="107000"/>
                        </a:lnSpc>
                        <a:spcAft>
                          <a:spcPts val="800"/>
                        </a:spcAft>
                      </a:pPr>
                      <a:r>
                        <a:rPr lang="en-US" sz="1400" kern="100" dirty="0">
                          <a:effectLst/>
                        </a:rPr>
                        <a:t>Ray + UDP</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ctr">
                        <a:lnSpc>
                          <a:spcPct val="107000"/>
                        </a:lnSpc>
                        <a:spcAft>
                          <a:spcPts val="800"/>
                        </a:spcAft>
                      </a:pPr>
                      <a:r>
                        <a:rPr lang="en-US" sz="1400" kern="100">
                          <a:effectLst/>
                        </a:rPr>
                        <a:t>HTTP+UDP</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1362144573"/>
                  </a:ext>
                </a:extLst>
              </a:tr>
              <a:tr h="252065">
                <a:tc>
                  <a:txBody>
                    <a:bodyPr/>
                    <a:lstStyle/>
                    <a:p>
                      <a:pPr algn="ctr">
                        <a:lnSpc>
                          <a:spcPct val="107000"/>
                        </a:lnSpc>
                        <a:spcAft>
                          <a:spcPts val="800"/>
                        </a:spcAft>
                      </a:pPr>
                      <a:r>
                        <a:rPr lang="en-US" sz="1400" kern="100" dirty="0">
                          <a:effectLst/>
                        </a:rPr>
                        <a:t>Transmission rate</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Medium</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Medium</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2945357388"/>
                  </a:ext>
                </a:extLst>
              </a:tr>
              <a:tr h="252065">
                <a:tc>
                  <a:txBody>
                    <a:bodyPr/>
                    <a:lstStyle/>
                    <a:p>
                      <a:pPr algn="ctr">
                        <a:lnSpc>
                          <a:spcPct val="107000"/>
                        </a:lnSpc>
                        <a:spcAft>
                          <a:spcPts val="800"/>
                        </a:spcAft>
                      </a:pPr>
                      <a:r>
                        <a:rPr lang="en-US" sz="1400" kern="100" dirty="0">
                          <a:effectLst/>
                        </a:rPr>
                        <a:t>Complexity </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Simple</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Complex</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1496451238"/>
                  </a:ext>
                </a:extLst>
              </a:tr>
              <a:tr h="252065">
                <a:tc>
                  <a:txBody>
                    <a:bodyPr/>
                    <a:lstStyle/>
                    <a:p>
                      <a:pPr algn="ctr">
                        <a:lnSpc>
                          <a:spcPct val="107000"/>
                        </a:lnSpc>
                        <a:spcAft>
                          <a:spcPts val="800"/>
                        </a:spcAft>
                      </a:pPr>
                      <a:r>
                        <a:rPr lang="en-US" sz="1400" kern="100">
                          <a:effectLst/>
                        </a:rPr>
                        <a:t>Communication latency</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Medium</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Low</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441024372"/>
                  </a:ext>
                </a:extLst>
              </a:tr>
              <a:tr h="477438">
                <a:tc>
                  <a:txBody>
                    <a:bodyPr/>
                    <a:lstStyle/>
                    <a:p>
                      <a:pPr algn="ctr">
                        <a:lnSpc>
                          <a:spcPct val="107000"/>
                        </a:lnSpc>
                        <a:spcAft>
                          <a:spcPts val="800"/>
                        </a:spcAft>
                      </a:pPr>
                      <a:r>
                        <a:rPr lang="en-US" sz="1400" kern="100" dirty="0">
                          <a:effectLst/>
                        </a:rPr>
                        <a:t>Task execution time (data only)</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ctr">
                        <a:lnSpc>
                          <a:spcPct val="107000"/>
                        </a:lnSpc>
                        <a:spcAft>
                          <a:spcPts val="800"/>
                        </a:spcAft>
                      </a:pPr>
                      <a:r>
                        <a:rPr lang="en-US" sz="1400" kern="100">
                          <a:effectLst/>
                        </a:rPr>
                        <a:t>-</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0.31 seconds</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2837477841"/>
                  </a:ext>
                </a:extLst>
              </a:tr>
              <a:tr h="819813">
                <a:tc>
                  <a:txBody>
                    <a:bodyPr/>
                    <a:lstStyle/>
                    <a:p>
                      <a:pPr algn="ctr">
                        <a:lnSpc>
                          <a:spcPct val="107000"/>
                        </a:lnSpc>
                        <a:spcAft>
                          <a:spcPts val="800"/>
                        </a:spcAft>
                      </a:pPr>
                      <a:r>
                        <a:rPr lang="en-US" sz="1400" kern="100" dirty="0">
                          <a:effectLst/>
                        </a:rPr>
                        <a:t>Task execution time (data and program)</a:t>
                      </a:r>
                      <a:endParaRPr lang="zh-CN" sz="1400" kern="100" dirty="0">
                        <a:effectLst/>
                      </a:endParaRPr>
                    </a:p>
                    <a:p>
                      <a:pPr algn="ctr">
                        <a:lnSpc>
                          <a:spcPct val="107000"/>
                        </a:lnSpc>
                        <a:spcAft>
                          <a:spcPts val="800"/>
                        </a:spcAft>
                      </a:pPr>
                      <a:r>
                        <a:rPr lang="en-US" sz="1400" kern="100" dirty="0">
                          <a:effectLst/>
                        </a:rPr>
                        <a:t>Execute once</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2.21 seconds</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1.32 seconds</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3466346224"/>
                  </a:ext>
                </a:extLst>
              </a:tr>
              <a:tr h="819813">
                <a:tc>
                  <a:txBody>
                    <a:bodyPr/>
                    <a:lstStyle/>
                    <a:p>
                      <a:pPr algn="ctr">
                        <a:lnSpc>
                          <a:spcPct val="107000"/>
                        </a:lnSpc>
                        <a:spcAft>
                          <a:spcPts val="800"/>
                        </a:spcAft>
                      </a:pPr>
                      <a:r>
                        <a:rPr lang="en-US" sz="1400" kern="100" dirty="0">
                          <a:effectLst/>
                        </a:rPr>
                        <a:t>Task execution time (data and program)</a:t>
                      </a:r>
                      <a:endParaRPr lang="zh-CN" sz="1400" kern="100" dirty="0">
                        <a:effectLst/>
                      </a:endParaRPr>
                    </a:p>
                    <a:p>
                      <a:pPr algn="ctr">
                        <a:lnSpc>
                          <a:spcPct val="107000"/>
                        </a:lnSpc>
                        <a:spcAft>
                          <a:spcPts val="800"/>
                        </a:spcAft>
                      </a:pPr>
                      <a:r>
                        <a:rPr lang="en-US" sz="1400" kern="100" dirty="0">
                          <a:effectLst/>
                        </a:rPr>
                        <a:t>Execute 50 times</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0.49 seconds</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dirty="0">
                          <a:effectLst/>
                        </a:rPr>
                        <a:t>1.32 seconds</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2374823729"/>
                  </a:ext>
                </a:extLst>
              </a:tr>
            </a:tbl>
          </a:graphicData>
        </a:graphic>
      </p:graphicFrame>
      <p:sp>
        <p:nvSpPr>
          <p:cNvPr id="4" name="Slide Number Placeholder 3">
            <a:extLst>
              <a:ext uri="{FF2B5EF4-FFF2-40B4-BE49-F238E27FC236}">
                <a16:creationId xmlns:a16="http://schemas.microsoft.com/office/drawing/2014/main" id="{EC298207-F153-4996-A555-30921DE86421}"/>
              </a:ext>
            </a:extLst>
          </p:cNvPr>
          <p:cNvSpPr>
            <a:spLocks noGrp="1"/>
          </p:cNvSpPr>
          <p:nvPr>
            <p:ph type="sldNum" sz="quarter" idx="12"/>
          </p:nvPr>
        </p:nvSpPr>
        <p:spPr/>
        <p:txBody>
          <a:bodyPr/>
          <a:lstStyle/>
          <a:p>
            <a:fld id="{C2E482B0-A764-7649-BFD8-7624B53F13A9}" type="slidenum">
              <a:rPr lang="en-GB" smtClean="0"/>
              <a:t>23</a:t>
            </a:fld>
            <a:endParaRPr lang="en-GB"/>
          </a:p>
        </p:txBody>
      </p:sp>
    </p:spTree>
    <p:extLst>
      <p:ext uri="{BB962C8B-B14F-4D97-AF65-F5344CB8AC3E}">
        <p14:creationId xmlns:p14="http://schemas.microsoft.com/office/powerpoint/2010/main" val="2822616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4ADC369-B31D-4BAD-A8A9-EB0389064782}"/>
              </a:ext>
            </a:extLst>
          </p:cNvPr>
          <p:cNvSpPr>
            <a:spLocks noGrp="1"/>
          </p:cNvSpPr>
          <p:nvPr>
            <p:ph type="title"/>
          </p:nvPr>
        </p:nvSpPr>
        <p:spPr>
          <a:xfrm>
            <a:off x="115148" y="1475449"/>
            <a:ext cx="3130971" cy="1910443"/>
          </a:xfrm>
          <a:noFill/>
        </p:spPr>
        <p:txBody>
          <a:bodyPr vert="horz" lIns="91440" tIns="45720" rIns="91440" bIns="45720" rtlCol="0" anchor="ctr">
            <a:normAutofit/>
          </a:bodyPr>
          <a:lstStyle/>
          <a:p>
            <a:pPr marL="457200" indent="-457200" algn="ctr" defTabSz="914400"/>
            <a:r>
              <a:rPr lang="en-US" sz="2000" kern="1200" dirty="0">
                <a:solidFill>
                  <a:srgbClr val="FFFFFF"/>
                </a:solidFill>
                <a:latin typeface="+mj-lt"/>
                <a:ea typeface="+mj-ea"/>
                <a:cs typeface="+mj-cs"/>
              </a:rPr>
              <a:t>Parameters estimate </a:t>
            </a:r>
          </a:p>
        </p:txBody>
      </p:sp>
      <p:sp>
        <p:nvSpPr>
          <p:cNvPr id="6" name="Title 1">
            <a:extLst>
              <a:ext uri="{FF2B5EF4-FFF2-40B4-BE49-F238E27FC236}">
                <a16:creationId xmlns:a16="http://schemas.microsoft.com/office/drawing/2014/main" id="{446EE3E0-9061-4798-BF8B-B201221C7FAE}"/>
              </a:ext>
            </a:extLst>
          </p:cNvPr>
          <p:cNvSpPr txBox="1">
            <a:spLocks/>
          </p:cNvSpPr>
          <p:nvPr/>
        </p:nvSpPr>
        <p:spPr>
          <a:xfrm>
            <a:off x="115148" y="235354"/>
            <a:ext cx="5541857" cy="53704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rgbClr val="004282"/>
                </a:solidFill>
                <a:latin typeface="Arial" charset="0"/>
                <a:ea typeface="Arial" charset="0"/>
                <a:cs typeface="Arial" charset="0"/>
              </a:defRPr>
            </a:lvl1pPr>
          </a:lstStyle>
          <a:p>
            <a:pPr marL="457200" indent="-457200">
              <a:spcAft>
                <a:spcPts val="600"/>
              </a:spcAft>
              <a:buFont typeface="Wingdings" panose="05000000000000000000" pitchFamily="2" charset="2"/>
              <a:buChar char="Ø"/>
            </a:pPr>
            <a:r>
              <a:rPr lang="en-US" sz="2800"/>
              <a:t>Task execution</a:t>
            </a:r>
            <a:endParaRPr lang="en-SG" sz="280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A8D72EE1-50D4-4F4F-983C-840A5D99D0F6}"/>
                  </a:ext>
                </a:extLst>
              </p:cNvPr>
              <p:cNvGraphicFramePr>
                <a:graphicFrameLocks noGrp="1"/>
              </p:cNvGraphicFramePr>
              <p:nvPr>
                <p:extLst>
                  <p:ext uri="{D42A27DB-BD31-4B8C-83A1-F6EECF244321}">
                    <p14:modId xmlns:p14="http://schemas.microsoft.com/office/powerpoint/2010/main" val="3957240461"/>
                  </p:ext>
                </p:extLst>
              </p:nvPr>
            </p:nvGraphicFramePr>
            <p:xfrm>
              <a:off x="4028599" y="2183501"/>
              <a:ext cx="4439919" cy="2404781"/>
            </p:xfrm>
            <a:graphic>
              <a:graphicData uri="http://schemas.openxmlformats.org/drawingml/2006/table">
                <a:tbl>
                  <a:tblPr firstRow="1" firstCol="1" bandRow="1">
                    <a:solidFill>
                      <a:srgbClr val="F7F7F7"/>
                    </a:solidFill>
                    <a:tableStyleId>{5C22544A-7EE6-4342-B048-85BDC9FD1C3A}</a:tableStyleId>
                  </a:tblPr>
                  <a:tblGrid>
                    <a:gridCol w="1855768">
                      <a:extLst>
                        <a:ext uri="{9D8B030D-6E8A-4147-A177-3AD203B41FA5}">
                          <a16:colId xmlns:a16="http://schemas.microsoft.com/office/drawing/2014/main" val="1283032127"/>
                        </a:ext>
                      </a:extLst>
                    </a:gridCol>
                    <a:gridCol w="2584151">
                      <a:extLst>
                        <a:ext uri="{9D8B030D-6E8A-4147-A177-3AD203B41FA5}">
                          <a16:colId xmlns:a16="http://schemas.microsoft.com/office/drawing/2014/main" val="702557633"/>
                        </a:ext>
                      </a:extLst>
                    </a:gridCol>
                  </a:tblGrid>
                  <a:tr h="572822">
                    <a:tc>
                      <a:txBody>
                        <a:bodyPr/>
                        <a:lstStyle/>
                        <a:p>
                          <a:pPr algn="ctr">
                            <a:lnSpc>
                              <a:spcPct val="107000"/>
                            </a:lnSpc>
                            <a:spcAft>
                              <a:spcPts val="800"/>
                            </a:spcAft>
                          </a:pPr>
                          <a:r>
                            <a:rPr lang="en-US" sz="1200" b="1" kern="100" cap="all" spc="60" dirty="0">
                              <a:solidFill>
                                <a:schemeClr val="tx1"/>
                              </a:solidFill>
                              <a:effectLst/>
                            </a:rPr>
                            <a:t>Parameter</a:t>
                          </a:r>
                          <a:endParaRPr lang="zh-CN" sz="1200" b="1" kern="100" cap="all"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20593" marR="220593" marT="220593" marB="220593">
                        <a:lnL w="12700" cmpd="sng">
                          <a:noFill/>
                        </a:lnL>
                        <a:lnR w="12700" cmpd="sng">
                          <a:noFill/>
                        </a:lnR>
                        <a:lnT w="12700" cmpd="sng">
                          <a:noFill/>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pPr>
                          <a:r>
                            <a:rPr lang="en-US" sz="1200" b="1" kern="100" cap="all" spc="60" dirty="0">
                              <a:solidFill>
                                <a:schemeClr val="tx1"/>
                              </a:solidFill>
                              <a:effectLst/>
                            </a:rPr>
                            <a:t>Value</a:t>
                          </a:r>
                          <a:endParaRPr lang="zh-CN" sz="1200" b="1" kern="100" cap="all"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20593" marR="220593" marT="220593" marB="220593">
                        <a:lnL w="12700" cmpd="sng">
                          <a:noFill/>
                        </a:lnL>
                        <a:lnR w="12700" cmpd="sng">
                          <a:noFill/>
                        </a:ln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4442982"/>
                      </a:ext>
                    </a:extLst>
                  </a:tr>
                  <a:tr h="405774">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200" b="1" i="1" kern="100" cap="none" spc="0">
                                        <a:solidFill>
                                          <a:schemeClr val="tx1"/>
                                        </a:solidFill>
                                        <a:effectLst/>
                                        <a:latin typeface="Cambria Math" panose="02040503050406030204" pitchFamily="18" charset="0"/>
                                      </a:rPr>
                                    </m:ctrlPr>
                                  </m:sSubPr>
                                  <m:e>
                                    <m:r>
                                      <a:rPr lang="en-US" sz="1200" b="1" kern="100" cap="none" spc="0">
                                        <a:solidFill>
                                          <a:schemeClr val="tx1"/>
                                        </a:solidFill>
                                        <a:effectLst/>
                                        <a:latin typeface="Cambria Math" panose="02040503050406030204" pitchFamily="18" charset="0"/>
                                      </a:rPr>
                                      <m:t>𝑭</m:t>
                                    </m:r>
                                  </m:e>
                                  <m:sub>
                                    <m:r>
                                      <a:rPr lang="en-US" sz="1200" b="1" kern="100" cap="none" spc="0">
                                        <a:solidFill>
                                          <a:schemeClr val="tx1"/>
                                        </a:solidFill>
                                        <a:effectLst/>
                                        <a:latin typeface="Cambria Math" panose="02040503050406030204" pitchFamily="18" charset="0"/>
                                      </a:rPr>
                                      <m:t>𝒔</m:t>
                                    </m:r>
                                  </m:sub>
                                </m:sSub>
                              </m:oMath>
                            </m:oMathPara>
                          </a14:m>
                          <a:endParaRPr lang="zh-CN" sz="1200" b="1"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rgbClr val="F7F7F7"/>
                        </a:solidFill>
                      </a:tcPr>
                    </a:tc>
                    <a:tc>
                      <a:txBody>
                        <a:bodyPr/>
                        <a:lstStyle/>
                        <a:p>
                          <a:pPr algn="ctr">
                            <a:lnSpc>
                              <a:spcPct val="107000"/>
                            </a:lnSpc>
                            <a:spcAft>
                              <a:spcPts val="800"/>
                            </a:spcAft>
                          </a:pPr>
                          <a14:m>
                            <m:oMath xmlns:m="http://schemas.openxmlformats.org/officeDocument/2006/math">
                              <m:d>
                                <m:dPr>
                                  <m:begChr m:val="["/>
                                  <m:endChr m:val="]"/>
                                  <m:ctrlPr>
                                    <a:rPr lang="zh-CN" sz="1600" i="1" kern="100" cap="none" spc="0">
                                      <a:solidFill>
                                        <a:schemeClr val="tx1"/>
                                      </a:solidFill>
                                      <a:effectLst/>
                                      <a:latin typeface="Cambria Math" panose="02040503050406030204" pitchFamily="18" charset="0"/>
                                    </a:rPr>
                                  </m:ctrlPr>
                                </m:dPr>
                                <m:e>
                                  <m:r>
                                    <a:rPr lang="en-US" sz="1600" kern="100" cap="none" spc="0">
                                      <a:solidFill>
                                        <a:schemeClr val="tx1"/>
                                      </a:solidFill>
                                      <a:effectLst/>
                                      <a:latin typeface="Cambria Math" panose="02040503050406030204" pitchFamily="18" charset="0"/>
                                    </a:rPr>
                                    <m:t>3,   7</m:t>
                                  </m:r>
                                </m:e>
                              </m:d>
                            </m:oMath>
                          </a14:m>
                          <a:r>
                            <a:rPr lang="en-US" sz="1600" kern="100" cap="none" spc="0">
                              <a:solidFill>
                                <a:schemeClr val="tx1"/>
                              </a:solidFill>
                              <a:effectLst/>
                            </a:rPr>
                            <a:t> GHz</a:t>
                          </a:r>
                          <a:endParaRPr lang="zh-CN" sz="16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rgbClr val="F7F7F7"/>
                        </a:solidFill>
                      </a:tcPr>
                    </a:tc>
                    <a:extLst>
                      <a:ext uri="{0D108BD9-81ED-4DB2-BD59-A6C34878D82A}">
                        <a16:rowId xmlns:a16="http://schemas.microsoft.com/office/drawing/2014/main" val="906690492"/>
                      </a:ext>
                    </a:extLst>
                  </a:tr>
                  <a:tr h="405774">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200" b="1" i="1" kern="100" cap="none" spc="0">
                                        <a:solidFill>
                                          <a:schemeClr val="tx1"/>
                                        </a:solidFill>
                                        <a:effectLst/>
                                        <a:latin typeface="Cambria Math" panose="02040503050406030204" pitchFamily="18" charset="0"/>
                                      </a:rPr>
                                    </m:ctrlPr>
                                  </m:sSubPr>
                                  <m:e>
                                    <m:r>
                                      <a:rPr lang="en-US" sz="1200" b="1" kern="100" cap="none" spc="0">
                                        <a:solidFill>
                                          <a:schemeClr val="tx1"/>
                                        </a:solidFill>
                                        <a:effectLst/>
                                        <a:latin typeface="Cambria Math" panose="02040503050406030204" pitchFamily="18" charset="0"/>
                                      </a:rPr>
                                      <m:t>𝑫</m:t>
                                    </m:r>
                                  </m:e>
                                  <m:sub>
                                    <m:r>
                                      <a:rPr lang="en-US" sz="1200" b="1" kern="100" cap="none" spc="0">
                                        <a:solidFill>
                                          <a:schemeClr val="tx1"/>
                                        </a:solidFill>
                                        <a:effectLst/>
                                        <a:latin typeface="Cambria Math" panose="02040503050406030204" pitchFamily="18" charset="0"/>
                                      </a:rPr>
                                      <m:t>𝒏</m:t>
                                    </m:r>
                                  </m:sub>
                                </m:sSub>
                              </m:oMath>
                            </m:oMathPara>
                          </a14:m>
                          <a:endParaRPr lang="zh-CN" sz="1200" b="1"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lnSpc>
                              <a:spcPct val="107000"/>
                            </a:lnSpc>
                            <a:spcAft>
                              <a:spcPts val="800"/>
                            </a:spcAft>
                          </a:pPr>
                          <a14:m>
                            <m:oMath xmlns:m="http://schemas.openxmlformats.org/officeDocument/2006/math">
                              <m:d>
                                <m:dPr>
                                  <m:begChr m:val="["/>
                                  <m:endChr m:val="]"/>
                                  <m:ctrlPr>
                                    <a:rPr lang="zh-CN" sz="1600" i="1" kern="100" cap="none" spc="0">
                                      <a:solidFill>
                                        <a:schemeClr val="tx1"/>
                                      </a:solidFill>
                                      <a:effectLst/>
                                      <a:latin typeface="Cambria Math" panose="02040503050406030204" pitchFamily="18" charset="0"/>
                                    </a:rPr>
                                  </m:ctrlPr>
                                </m:dPr>
                                <m:e>
                                  <m:r>
                                    <a:rPr lang="en-US" sz="1600" kern="100" cap="none" spc="0">
                                      <a:solidFill>
                                        <a:schemeClr val="tx1"/>
                                      </a:solidFill>
                                      <a:effectLst/>
                                      <a:latin typeface="Cambria Math" panose="02040503050406030204" pitchFamily="18" charset="0"/>
                                    </a:rPr>
                                    <m:t>0.2,  4</m:t>
                                  </m:r>
                                </m:e>
                              </m:d>
                            </m:oMath>
                          </a14:m>
                          <a:r>
                            <a:rPr lang="en-US" sz="1600" kern="100" cap="none" spc="0" dirty="0">
                              <a:solidFill>
                                <a:schemeClr val="tx1"/>
                              </a:solidFill>
                              <a:effectLst/>
                            </a:rPr>
                            <a:t> </a:t>
                          </a:r>
                          <a:r>
                            <a:rPr lang="en-US" sz="1600" kern="100" cap="none" spc="0" dirty="0" err="1">
                              <a:solidFill>
                                <a:schemeClr val="tx1"/>
                              </a:solidFill>
                              <a:effectLst/>
                            </a:rPr>
                            <a:t>Mbits</a:t>
                          </a:r>
                          <a:endParaRPr lang="zh-CN" sz="16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686881145"/>
                      </a:ext>
                    </a:extLst>
                  </a:tr>
                  <a:tr h="405774">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200" b="1" i="1" kern="100" cap="none" spc="0">
                                        <a:solidFill>
                                          <a:schemeClr val="tx1"/>
                                        </a:solidFill>
                                        <a:effectLst/>
                                        <a:latin typeface="Cambria Math" panose="02040503050406030204" pitchFamily="18" charset="0"/>
                                      </a:rPr>
                                    </m:ctrlPr>
                                  </m:sSubPr>
                                  <m:e>
                                    <m:r>
                                      <a:rPr lang="en-US" sz="1200" b="1" kern="100" cap="none" spc="0">
                                        <a:solidFill>
                                          <a:schemeClr val="tx1"/>
                                        </a:solidFill>
                                        <a:effectLst/>
                                        <a:latin typeface="Cambria Math" panose="02040503050406030204" pitchFamily="18" charset="0"/>
                                      </a:rPr>
                                      <m:t>𝑪</m:t>
                                    </m:r>
                                  </m:e>
                                  <m:sub>
                                    <m:r>
                                      <a:rPr lang="en-US" sz="1200" b="1" kern="100" cap="none" spc="0">
                                        <a:solidFill>
                                          <a:schemeClr val="tx1"/>
                                        </a:solidFill>
                                        <a:effectLst/>
                                        <a:latin typeface="Cambria Math" panose="02040503050406030204" pitchFamily="18" charset="0"/>
                                      </a:rPr>
                                      <m:t>𝒏</m:t>
                                    </m:r>
                                  </m:sub>
                                </m:sSub>
                              </m:oMath>
                            </m:oMathPara>
                          </a14:m>
                          <a:endParaRPr lang="zh-CN" sz="12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lnSpc>
                              <a:spcPct val="107000"/>
                            </a:lnSpc>
                            <a:spcAft>
                              <a:spcPts val="800"/>
                            </a:spcAft>
                          </a:pPr>
                          <a14:m>
                            <m:oMath xmlns:m="http://schemas.openxmlformats.org/officeDocument/2006/math">
                              <m:d>
                                <m:dPr>
                                  <m:begChr m:val="["/>
                                  <m:endChr m:val="]"/>
                                  <m:ctrlPr>
                                    <a:rPr lang="zh-CN" sz="1600" i="1" kern="100" cap="none" spc="0">
                                      <a:solidFill>
                                        <a:schemeClr val="tx1"/>
                                      </a:solidFill>
                                      <a:effectLst/>
                                      <a:latin typeface="Cambria Math" panose="02040503050406030204" pitchFamily="18" charset="0"/>
                                    </a:rPr>
                                  </m:ctrlPr>
                                </m:dPr>
                                <m:e>
                                  <m:r>
                                    <a:rPr lang="en-US" sz="1600" kern="100" cap="none" spc="0">
                                      <a:solidFill>
                                        <a:schemeClr val="tx1"/>
                                      </a:solidFill>
                                      <a:effectLst/>
                                      <a:latin typeface="Cambria Math" panose="02040503050406030204" pitchFamily="18" charset="0"/>
                                    </a:rPr>
                                    <m:t>0.2,  3.6</m:t>
                                  </m:r>
                                </m:e>
                              </m:d>
                              <m:r>
                                <a:rPr lang="en-US" sz="1600" kern="100" cap="none" spc="0">
                                  <a:solidFill>
                                    <a:schemeClr val="tx1"/>
                                  </a:solidFill>
                                  <a:effectLst/>
                                  <a:latin typeface="Cambria Math" panose="02040503050406030204" pitchFamily="18" charset="0"/>
                                </a:rPr>
                                <m:t> × </m:t>
                              </m:r>
                              <m:sSup>
                                <m:sSupPr>
                                  <m:ctrlPr>
                                    <a:rPr lang="zh-CN" sz="1600" i="1" kern="100" cap="none" spc="0">
                                      <a:solidFill>
                                        <a:schemeClr val="tx1"/>
                                      </a:solidFill>
                                      <a:effectLst/>
                                      <a:latin typeface="Cambria Math" panose="02040503050406030204" pitchFamily="18" charset="0"/>
                                    </a:rPr>
                                  </m:ctrlPr>
                                </m:sSupPr>
                                <m:e>
                                  <m:r>
                                    <a:rPr lang="en-US" sz="1600" kern="100" cap="none" spc="0">
                                      <a:solidFill>
                                        <a:schemeClr val="tx1"/>
                                      </a:solidFill>
                                      <a:effectLst/>
                                      <a:latin typeface="Cambria Math" panose="02040503050406030204" pitchFamily="18" charset="0"/>
                                    </a:rPr>
                                    <m:t>10</m:t>
                                  </m:r>
                                </m:e>
                                <m:sup>
                                  <m:r>
                                    <a:rPr lang="en-US" sz="1600" kern="100" cap="none" spc="0">
                                      <a:solidFill>
                                        <a:schemeClr val="tx1"/>
                                      </a:solidFill>
                                      <a:effectLst/>
                                      <a:latin typeface="Cambria Math" panose="02040503050406030204" pitchFamily="18" charset="0"/>
                                    </a:rPr>
                                    <m:t>9</m:t>
                                  </m:r>
                                </m:sup>
                              </m:sSup>
                            </m:oMath>
                          </a14:m>
                          <a:r>
                            <a:rPr lang="en-US" sz="1600" kern="100" cap="none" spc="0" dirty="0">
                              <a:solidFill>
                                <a:schemeClr val="tx1"/>
                              </a:solidFill>
                              <a:effectLst/>
                            </a:rPr>
                            <a:t> cycles</a:t>
                          </a:r>
                          <a:endParaRPr lang="zh-CN" sz="16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823501088"/>
                      </a:ext>
                    </a:extLst>
                  </a:tr>
                  <a:tr h="405774">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200" b="1" i="1" kern="100" cap="none" spc="0">
                                        <a:solidFill>
                                          <a:schemeClr val="tx1"/>
                                        </a:solidFill>
                                        <a:effectLst/>
                                        <a:latin typeface="Cambria Math" panose="02040503050406030204" pitchFamily="18" charset="0"/>
                                      </a:rPr>
                                    </m:ctrlPr>
                                  </m:sSubPr>
                                  <m:e>
                                    <m:r>
                                      <a:rPr lang="en-US" sz="1200" b="1" kern="100" cap="none" spc="0">
                                        <a:solidFill>
                                          <a:schemeClr val="tx1"/>
                                        </a:solidFill>
                                        <a:effectLst/>
                                        <a:latin typeface="Cambria Math" panose="02040503050406030204" pitchFamily="18" charset="0"/>
                                      </a:rPr>
                                      <m:t>𝝉</m:t>
                                    </m:r>
                                  </m:e>
                                  <m:sub>
                                    <m:r>
                                      <a:rPr lang="en-US" sz="1200" b="1" kern="100" cap="none" spc="0">
                                        <a:solidFill>
                                          <a:schemeClr val="tx1"/>
                                        </a:solidFill>
                                        <a:effectLst/>
                                        <a:latin typeface="Cambria Math" panose="02040503050406030204" pitchFamily="18" charset="0"/>
                                      </a:rPr>
                                      <m:t>𝒏</m:t>
                                    </m:r>
                                  </m:sub>
                                </m:sSub>
                              </m:oMath>
                            </m:oMathPara>
                          </a14:m>
                          <a:endParaRPr lang="zh-CN" sz="12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lnSpc>
                              <a:spcPct val="107000"/>
                            </a:lnSpc>
                            <a:spcAft>
                              <a:spcPts val="800"/>
                            </a:spcAft>
                          </a:pPr>
                          <a14:m>
                            <m:oMath xmlns:m="http://schemas.openxmlformats.org/officeDocument/2006/math">
                              <m:r>
                                <a:rPr lang="en-US" sz="1600" kern="100" cap="none" spc="0">
                                  <a:solidFill>
                                    <a:schemeClr val="tx1"/>
                                  </a:solidFill>
                                  <a:effectLst/>
                                  <a:latin typeface="Cambria Math" panose="02040503050406030204" pitchFamily="18" charset="0"/>
                                </a:rPr>
                                <m:t>{0.5, 1, 2, 4}</m:t>
                              </m:r>
                            </m:oMath>
                          </a14:m>
                          <a:r>
                            <a:rPr lang="en-US" sz="1600" kern="100" cap="none" spc="0" dirty="0">
                              <a:solidFill>
                                <a:schemeClr val="tx1"/>
                              </a:solidFill>
                              <a:effectLst/>
                            </a:rPr>
                            <a:t> s</a:t>
                          </a:r>
                          <a:endParaRPr lang="zh-CN" sz="16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615085005"/>
                      </a:ext>
                    </a:extLst>
                  </a:tr>
                </a:tbl>
              </a:graphicData>
            </a:graphic>
          </p:graphicFrame>
        </mc:Choice>
        <mc:Fallback xmlns="">
          <p:graphicFrame>
            <p:nvGraphicFramePr>
              <p:cNvPr id="5" name="Table 4">
                <a:extLst>
                  <a:ext uri="{FF2B5EF4-FFF2-40B4-BE49-F238E27FC236}">
                    <a16:creationId xmlns:a16="http://schemas.microsoft.com/office/drawing/2014/main" id="{A8D72EE1-50D4-4F4F-983C-840A5D99D0F6}"/>
                  </a:ext>
                </a:extLst>
              </p:cNvPr>
              <p:cNvGraphicFramePr>
                <a:graphicFrameLocks noGrp="1"/>
              </p:cNvGraphicFramePr>
              <p:nvPr>
                <p:extLst>
                  <p:ext uri="{D42A27DB-BD31-4B8C-83A1-F6EECF244321}">
                    <p14:modId xmlns:p14="http://schemas.microsoft.com/office/powerpoint/2010/main" val="3957240461"/>
                  </p:ext>
                </p:extLst>
              </p:nvPr>
            </p:nvGraphicFramePr>
            <p:xfrm>
              <a:off x="4028599" y="2183501"/>
              <a:ext cx="4439919" cy="2404781"/>
            </p:xfrm>
            <a:graphic>
              <a:graphicData uri="http://schemas.openxmlformats.org/drawingml/2006/table">
                <a:tbl>
                  <a:tblPr firstRow="1" firstCol="1" bandRow="1">
                    <a:solidFill>
                      <a:srgbClr val="F7F7F7"/>
                    </a:solidFill>
                    <a:tableStyleId>{5C22544A-7EE6-4342-B048-85BDC9FD1C3A}</a:tableStyleId>
                  </a:tblPr>
                  <a:tblGrid>
                    <a:gridCol w="1855768">
                      <a:extLst>
                        <a:ext uri="{9D8B030D-6E8A-4147-A177-3AD203B41FA5}">
                          <a16:colId xmlns:a16="http://schemas.microsoft.com/office/drawing/2014/main" val="1283032127"/>
                        </a:ext>
                      </a:extLst>
                    </a:gridCol>
                    <a:gridCol w="2584151">
                      <a:extLst>
                        <a:ext uri="{9D8B030D-6E8A-4147-A177-3AD203B41FA5}">
                          <a16:colId xmlns:a16="http://schemas.microsoft.com/office/drawing/2014/main" val="702557633"/>
                        </a:ext>
                      </a:extLst>
                    </a:gridCol>
                  </a:tblGrid>
                  <a:tr h="627305">
                    <a:tc>
                      <a:txBody>
                        <a:bodyPr/>
                        <a:lstStyle/>
                        <a:p>
                          <a:pPr algn="ctr">
                            <a:lnSpc>
                              <a:spcPct val="107000"/>
                            </a:lnSpc>
                            <a:spcAft>
                              <a:spcPts val="800"/>
                            </a:spcAft>
                          </a:pPr>
                          <a:r>
                            <a:rPr lang="en-US" sz="1200" b="1" kern="100" cap="all" spc="60" dirty="0">
                              <a:solidFill>
                                <a:schemeClr val="tx1"/>
                              </a:solidFill>
                              <a:effectLst/>
                            </a:rPr>
                            <a:t>Parameter</a:t>
                          </a:r>
                          <a:endParaRPr lang="zh-CN" sz="1200" b="1" kern="100" cap="all"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20593" marR="220593" marT="220593" marB="220593">
                        <a:lnL w="12700" cmpd="sng">
                          <a:noFill/>
                        </a:lnL>
                        <a:lnR w="12700" cmpd="sng">
                          <a:noFill/>
                        </a:lnR>
                        <a:lnT w="12700" cmpd="sng">
                          <a:noFill/>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pPr>
                          <a:r>
                            <a:rPr lang="en-US" sz="1200" b="1" kern="100" cap="all" spc="60" dirty="0">
                              <a:solidFill>
                                <a:schemeClr val="tx1"/>
                              </a:solidFill>
                              <a:effectLst/>
                            </a:rPr>
                            <a:t>Value</a:t>
                          </a:r>
                          <a:endParaRPr lang="zh-CN" sz="1200" b="1" kern="100" cap="all"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20593" marR="220593" marT="220593" marB="220593">
                        <a:lnL w="12700" cmpd="sng">
                          <a:noFill/>
                        </a:lnL>
                        <a:lnR w="12700" cmpd="sng">
                          <a:noFill/>
                        </a:ln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4442982"/>
                      </a:ext>
                    </a:extLst>
                  </a:tr>
                  <a:tr h="444369">
                    <a:tc>
                      <a:txBody>
                        <a:bodyPr/>
                        <a:lstStyle/>
                        <a:p>
                          <a:endParaRPr lang="zh-CN"/>
                        </a:p>
                      </a:txBody>
                      <a:tcPr marL="110296" marR="110296" marT="0" marB="147062">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blipFill>
                          <a:blip r:embed="rId3"/>
                          <a:stretch>
                            <a:fillRect t="-141096" r="-139672" b="-300000"/>
                          </a:stretch>
                        </a:blipFill>
                      </a:tcPr>
                    </a:tc>
                    <a:tc>
                      <a:txBody>
                        <a:bodyPr/>
                        <a:lstStyle/>
                        <a:p>
                          <a:endParaRPr lang="zh-CN"/>
                        </a:p>
                      </a:txBody>
                      <a:tcPr marL="110296" marR="110296" marT="0" marB="147062">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blipFill>
                          <a:blip r:embed="rId3"/>
                          <a:stretch>
                            <a:fillRect l="-71765" t="-141096" r="-235" b="-300000"/>
                          </a:stretch>
                        </a:blipFill>
                      </a:tcPr>
                    </a:tc>
                    <a:extLst>
                      <a:ext uri="{0D108BD9-81ED-4DB2-BD59-A6C34878D82A}">
                        <a16:rowId xmlns:a16="http://schemas.microsoft.com/office/drawing/2014/main" val="906690492"/>
                      </a:ext>
                    </a:extLst>
                  </a:tr>
                  <a:tr h="444369">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t="-241096" r="-139672" b="-200000"/>
                          </a:stretch>
                        </a:blipFill>
                      </a:tcPr>
                    </a:tc>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l="-71765" t="-241096" r="-235" b="-200000"/>
                          </a:stretch>
                        </a:blipFill>
                      </a:tcPr>
                    </a:tc>
                    <a:extLst>
                      <a:ext uri="{0D108BD9-81ED-4DB2-BD59-A6C34878D82A}">
                        <a16:rowId xmlns:a16="http://schemas.microsoft.com/office/drawing/2014/main" val="686881145"/>
                      </a:ext>
                    </a:extLst>
                  </a:tr>
                  <a:tr h="444369">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t="-341096" r="-139672" b="-100000"/>
                          </a:stretch>
                        </a:blipFill>
                      </a:tcPr>
                    </a:tc>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l="-71765" t="-341096" r="-235" b="-100000"/>
                          </a:stretch>
                        </a:blipFill>
                      </a:tcPr>
                    </a:tc>
                    <a:extLst>
                      <a:ext uri="{0D108BD9-81ED-4DB2-BD59-A6C34878D82A}">
                        <a16:rowId xmlns:a16="http://schemas.microsoft.com/office/drawing/2014/main" val="823501088"/>
                      </a:ext>
                    </a:extLst>
                  </a:tr>
                  <a:tr h="444369">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t="-441096" r="-139672"/>
                          </a:stretch>
                        </a:blipFill>
                      </a:tcPr>
                    </a:tc>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l="-71765" t="-441096" r="-235"/>
                          </a:stretch>
                        </a:blipFill>
                      </a:tcPr>
                    </a:tc>
                    <a:extLst>
                      <a:ext uri="{0D108BD9-81ED-4DB2-BD59-A6C34878D82A}">
                        <a16:rowId xmlns:a16="http://schemas.microsoft.com/office/drawing/2014/main" val="1615085005"/>
                      </a:ext>
                    </a:extLst>
                  </a:tr>
                </a:tbl>
              </a:graphicData>
            </a:graphic>
          </p:graphicFrame>
        </mc:Fallback>
      </mc:AlternateContent>
      <p:graphicFrame>
        <p:nvGraphicFramePr>
          <p:cNvPr id="7" name="Object 6">
            <a:extLst>
              <a:ext uri="{FF2B5EF4-FFF2-40B4-BE49-F238E27FC236}">
                <a16:creationId xmlns:a16="http://schemas.microsoft.com/office/drawing/2014/main" id="{D7A9AAD0-2DA6-46EE-8548-4F6A9BABDC8C}"/>
              </a:ext>
            </a:extLst>
          </p:cNvPr>
          <p:cNvGraphicFramePr>
            <a:graphicFrameLocks noChangeAspect="1"/>
          </p:cNvGraphicFramePr>
          <p:nvPr>
            <p:extLst>
              <p:ext uri="{D42A27DB-BD31-4B8C-83A1-F6EECF244321}">
                <p14:modId xmlns:p14="http://schemas.microsoft.com/office/powerpoint/2010/main" val="2369375214"/>
              </p:ext>
            </p:extLst>
          </p:nvPr>
        </p:nvGraphicFramePr>
        <p:xfrm>
          <a:off x="5206803" y="772396"/>
          <a:ext cx="1746241" cy="934036"/>
        </p:xfrm>
        <a:graphic>
          <a:graphicData uri="http://schemas.openxmlformats.org/presentationml/2006/ole">
            <mc:AlternateContent xmlns:mc="http://schemas.openxmlformats.org/markup-compatibility/2006">
              <mc:Choice xmlns:v="urn:schemas-microsoft-com:vml" Requires="v">
                <p:oleObj name="Equation" r:id="rId4" imgW="818621" imgH="438748" progId="Equation.DSMT4">
                  <p:embed/>
                </p:oleObj>
              </mc:Choice>
              <mc:Fallback>
                <p:oleObj name="Equation" r:id="rId4" imgW="818621" imgH="438748" progId="Equation.DSMT4">
                  <p:embed/>
                  <p:pic>
                    <p:nvPicPr>
                      <p:cNvPr id="7" name="Object 6">
                        <a:extLst>
                          <a:ext uri="{FF2B5EF4-FFF2-40B4-BE49-F238E27FC236}">
                            <a16:creationId xmlns:a16="http://schemas.microsoft.com/office/drawing/2014/main" id="{D7A9AAD0-2DA6-46EE-8548-4F6A9BABDC8C}"/>
                          </a:ext>
                        </a:extLst>
                      </p:cNvPr>
                      <p:cNvPicPr/>
                      <p:nvPr/>
                    </p:nvPicPr>
                    <p:blipFill>
                      <a:blip r:embed="rId5"/>
                      <a:stretch>
                        <a:fillRect/>
                      </a:stretch>
                    </p:blipFill>
                    <p:spPr>
                      <a:xfrm>
                        <a:off x="5206803" y="772396"/>
                        <a:ext cx="1746241" cy="934036"/>
                      </a:xfrm>
                      <a:prstGeom prst="rect">
                        <a:avLst/>
                      </a:prstGeom>
                    </p:spPr>
                  </p:pic>
                </p:oleObj>
              </mc:Fallback>
            </mc:AlternateContent>
          </a:graphicData>
        </a:graphic>
      </p:graphicFrame>
      <p:sp>
        <p:nvSpPr>
          <p:cNvPr id="9" name="Slide Number Placeholder 8">
            <a:extLst>
              <a:ext uri="{FF2B5EF4-FFF2-40B4-BE49-F238E27FC236}">
                <a16:creationId xmlns:a16="http://schemas.microsoft.com/office/drawing/2014/main" id="{F6507F9F-2747-4AB2-B730-0EB5E6D789E9}"/>
              </a:ext>
            </a:extLst>
          </p:cNvPr>
          <p:cNvSpPr>
            <a:spLocks noGrp="1"/>
          </p:cNvSpPr>
          <p:nvPr>
            <p:ph type="sldNum" sz="quarter" idx="12"/>
          </p:nvPr>
        </p:nvSpPr>
        <p:spPr/>
        <p:txBody>
          <a:bodyPr/>
          <a:lstStyle/>
          <a:p>
            <a:fld id="{C2E482B0-A764-7649-BFD8-7624B53F13A9}" type="slidenum">
              <a:rPr lang="en-GB" smtClean="0"/>
              <a:t>24</a:t>
            </a:fld>
            <a:endParaRPr lang="en-GB"/>
          </a:p>
        </p:txBody>
      </p:sp>
    </p:spTree>
    <p:extLst>
      <p:ext uri="{BB962C8B-B14F-4D97-AF65-F5344CB8AC3E}">
        <p14:creationId xmlns:p14="http://schemas.microsoft.com/office/powerpoint/2010/main" val="2231571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Task generate</a:t>
            </a:r>
            <a:endParaRPr lang="en-SG" sz="2800" dirty="0"/>
          </a:p>
        </p:txBody>
      </p:sp>
      <p:graphicFrame>
        <p:nvGraphicFramePr>
          <p:cNvPr id="4" name="Object 3">
            <a:extLst>
              <a:ext uri="{FF2B5EF4-FFF2-40B4-BE49-F238E27FC236}">
                <a16:creationId xmlns:a16="http://schemas.microsoft.com/office/drawing/2014/main" id="{55B551B3-3260-411A-9F33-BEAA5836C5F4}"/>
              </a:ext>
            </a:extLst>
          </p:cNvPr>
          <p:cNvGraphicFramePr>
            <a:graphicFrameLocks noChangeAspect="1"/>
          </p:cNvGraphicFramePr>
          <p:nvPr>
            <p:extLst>
              <p:ext uri="{D42A27DB-BD31-4B8C-83A1-F6EECF244321}">
                <p14:modId xmlns:p14="http://schemas.microsoft.com/office/powerpoint/2010/main" val="1766855077"/>
              </p:ext>
            </p:extLst>
          </p:nvPr>
        </p:nvGraphicFramePr>
        <p:xfrm>
          <a:off x="5657005" y="1056082"/>
          <a:ext cx="2349486" cy="1679892"/>
        </p:xfrm>
        <a:graphic>
          <a:graphicData uri="http://schemas.openxmlformats.org/presentationml/2006/ole">
            <mc:AlternateContent xmlns:mc="http://schemas.openxmlformats.org/markup-compatibility/2006">
              <mc:Choice xmlns:v="urn:schemas-microsoft-com:vml" Requires="v">
                <p:oleObj name="Equation" r:id="rId3" imgW="1894522" imgH="1354459" progId="Equation.DSMT4">
                  <p:embed/>
                </p:oleObj>
              </mc:Choice>
              <mc:Fallback>
                <p:oleObj name="Equation" r:id="rId3" imgW="1894522" imgH="1354459" progId="Equation.DSMT4">
                  <p:embed/>
                  <p:pic>
                    <p:nvPicPr>
                      <p:cNvPr id="4" name="Object 3">
                        <a:extLst>
                          <a:ext uri="{FF2B5EF4-FFF2-40B4-BE49-F238E27FC236}">
                            <a16:creationId xmlns:a16="http://schemas.microsoft.com/office/drawing/2014/main" id="{55B551B3-3260-411A-9F33-BEAA5836C5F4}"/>
                          </a:ext>
                        </a:extLst>
                      </p:cNvPr>
                      <p:cNvPicPr/>
                      <p:nvPr/>
                    </p:nvPicPr>
                    <p:blipFill>
                      <a:blip r:embed="rId4"/>
                      <a:stretch>
                        <a:fillRect/>
                      </a:stretch>
                    </p:blipFill>
                    <p:spPr>
                      <a:xfrm>
                        <a:off x="5657005" y="1056082"/>
                        <a:ext cx="2349486" cy="167989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38EDA1E6-E8EB-4349-AF13-E1498985B949}"/>
                  </a:ext>
                </a:extLst>
              </p:cNvPr>
              <p:cNvSpPr>
                <a:spLocks noGrp="1"/>
              </p:cNvSpPr>
              <p:nvPr>
                <p:ph idx="1"/>
              </p:nvPr>
            </p:nvSpPr>
            <p:spPr>
              <a:xfrm>
                <a:off x="454961" y="1221350"/>
                <a:ext cx="5084779" cy="2839064"/>
              </a:xfrm>
            </p:spPr>
            <p:txBody>
              <a:bodyPr>
                <a:normAutofit/>
              </a:bodyPr>
              <a:lstStyle/>
              <a:p>
                <a:pPr>
                  <a:buFont typeface="Wingdings" panose="05000000000000000000" pitchFamily="2" charset="2"/>
                  <a:buChar char="l"/>
                </a:pPr>
                <a:r>
                  <a:rPr lang="en-US" sz="1400" dirty="0">
                    <a:solidFill>
                      <a:schemeClr val="accent1">
                        <a:lumMod val="50000"/>
                      </a:schemeClr>
                    </a:solidFill>
                  </a:rPr>
                  <a:t>Generate 5 task date files. 200 Kbits, 1 </a:t>
                </a:r>
                <a:r>
                  <a:rPr lang="en-US" sz="1400" dirty="0" err="1">
                    <a:solidFill>
                      <a:schemeClr val="accent1">
                        <a:lumMod val="50000"/>
                      </a:schemeClr>
                    </a:solidFill>
                  </a:rPr>
                  <a:t>Mbits</a:t>
                </a:r>
                <a:r>
                  <a:rPr lang="en-US" sz="1400" dirty="0">
                    <a:solidFill>
                      <a:schemeClr val="accent1">
                        <a:lumMod val="50000"/>
                      </a:schemeClr>
                    </a:solidFill>
                  </a:rPr>
                  <a:t>, 2 </a:t>
                </a:r>
                <a:r>
                  <a:rPr lang="en-US" sz="1400" dirty="0" err="1">
                    <a:solidFill>
                      <a:schemeClr val="accent1">
                        <a:lumMod val="50000"/>
                      </a:schemeClr>
                    </a:solidFill>
                  </a:rPr>
                  <a:t>Mbits</a:t>
                </a:r>
                <a:r>
                  <a:rPr lang="en-US" sz="1400" dirty="0">
                    <a:solidFill>
                      <a:schemeClr val="accent1">
                        <a:lumMod val="50000"/>
                      </a:schemeClr>
                    </a:solidFill>
                  </a:rPr>
                  <a:t>, 3</a:t>
                </a:r>
                <a:r>
                  <a:rPr lang="en-US" altLang="zh-CN" sz="1400" dirty="0">
                    <a:solidFill>
                      <a:schemeClr val="accent1">
                        <a:lumMod val="50000"/>
                      </a:schemeClr>
                    </a:solidFill>
                  </a:rPr>
                  <a:t> </a:t>
                </a:r>
                <a:r>
                  <a:rPr lang="en-US" altLang="zh-CN" sz="1400" dirty="0" err="1">
                    <a:solidFill>
                      <a:schemeClr val="accent1">
                        <a:lumMod val="50000"/>
                      </a:schemeClr>
                    </a:solidFill>
                  </a:rPr>
                  <a:t>Mbits</a:t>
                </a:r>
                <a:r>
                  <a:rPr lang="en-US" altLang="zh-CN" sz="1400" dirty="0">
                    <a:solidFill>
                      <a:schemeClr val="accent1">
                        <a:lumMod val="50000"/>
                      </a:schemeClr>
                    </a:solidFill>
                  </a:rPr>
                  <a:t>, 4 </a:t>
                </a:r>
                <a:r>
                  <a:rPr lang="en-US" altLang="zh-CN" sz="1400" dirty="0" err="1">
                    <a:solidFill>
                      <a:schemeClr val="accent1">
                        <a:lumMod val="50000"/>
                      </a:schemeClr>
                    </a:solidFill>
                  </a:rPr>
                  <a:t>Mbits</a:t>
                </a:r>
                <a:r>
                  <a:rPr lang="en-US" altLang="zh-CN" sz="1400" dirty="0">
                    <a:solidFill>
                      <a:schemeClr val="accent1">
                        <a:lumMod val="50000"/>
                      </a:schemeClr>
                    </a:solidFill>
                  </a:rPr>
                  <a:t>,</a:t>
                </a: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Two columns, integer data, increase from 1 to infinite (until the file size satisfies the requirements)</a:t>
                </a: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Select </a:t>
                </a:r>
                <a:r>
                  <a:rPr lang="en-US" sz="1400" dirty="0">
                    <a:solidFill>
                      <a:schemeClr val="accent6"/>
                    </a:solidFill>
                  </a:rPr>
                  <a:t>2 random number </a:t>
                </a:r>
                <a:r>
                  <a:rPr lang="en-US" sz="1400" dirty="0">
                    <a:solidFill>
                      <a:schemeClr val="accent1">
                        <a:lumMod val="50000"/>
                      </a:schemeClr>
                    </a:solidFill>
                  </a:rPr>
                  <a:t>for </a:t>
                </a:r>
                <a:r>
                  <a:rPr lang="en-US" sz="1400" dirty="0">
                    <a:solidFill>
                      <a:schemeClr val="accent6"/>
                    </a:solidFill>
                  </a:rPr>
                  <a:t>each columns</a:t>
                </a:r>
                <a:r>
                  <a:rPr lang="en-US" sz="1400" dirty="0">
                    <a:solidFill>
                      <a:schemeClr val="accent1">
                        <a:lumMod val="50000"/>
                      </a:schemeClr>
                    </a:solidFill>
                  </a:rPr>
                  <a:t>. And generate a </a:t>
                </a:r>
                <a:r>
                  <a:rPr lang="en-US" sz="1400" dirty="0">
                    <a:solidFill>
                      <a:schemeClr val="accent6"/>
                    </a:solidFill>
                  </a:rPr>
                  <a:t>random </a:t>
                </a:r>
                <a14:m>
                  <m:oMath xmlns:m="http://schemas.openxmlformats.org/officeDocument/2006/math">
                    <m:sSub>
                      <m:sSubPr>
                        <m:ctrlPr>
                          <a:rPr lang="en-US" altLang="zh-CN" sz="1400" i="1" smtClean="0">
                            <a:solidFill>
                              <a:schemeClr val="accent6"/>
                            </a:solidFill>
                            <a:latin typeface="Cambria Math" panose="02040503050406030204" pitchFamily="18" charset="0"/>
                          </a:rPr>
                        </m:ctrlPr>
                      </m:sSubPr>
                      <m:e>
                        <m:r>
                          <a:rPr lang="en-SG" altLang="zh-CN" sz="1400" b="0" i="1" smtClean="0">
                            <a:solidFill>
                              <a:schemeClr val="accent6"/>
                            </a:solidFill>
                            <a:latin typeface="Cambria Math" panose="02040503050406030204" pitchFamily="18" charset="0"/>
                          </a:rPr>
                          <m:t>𝑖𝑡𝑒𝑟</m:t>
                        </m:r>
                      </m:e>
                      <m:sub>
                        <m:r>
                          <a:rPr lang="en-SG" altLang="zh-CN" sz="1400" b="0" i="1" smtClean="0">
                            <a:solidFill>
                              <a:schemeClr val="accent6"/>
                            </a:solidFill>
                            <a:latin typeface="Cambria Math" panose="02040503050406030204" pitchFamily="18" charset="0"/>
                          </a:rPr>
                          <m:t>𝑏</m:t>
                        </m:r>
                      </m:sub>
                    </m:sSub>
                  </m:oMath>
                </a14:m>
                <a:endParaRPr lang="en-US" sz="1400" dirty="0">
                  <a:solidFill>
                    <a:schemeClr val="accent1">
                      <a:lumMod val="50000"/>
                    </a:schemeClr>
                  </a:solidFill>
                </a:endParaRP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According to the </a:t>
                </a:r>
                <a:r>
                  <a:rPr lang="en-SG" sz="1400" dirty="0">
                    <a:solidFill>
                      <a:schemeClr val="accent1">
                        <a:lumMod val="50000"/>
                      </a:schemeClr>
                    </a:solidFill>
                  </a:rPr>
                  <a:t>pre-tested table, estimate the </a:t>
                </a:r>
                <a14:m>
                  <m:oMath xmlns:m="http://schemas.openxmlformats.org/officeDocument/2006/math">
                    <m:sSub>
                      <m:sSubPr>
                        <m:ctrlPr>
                          <a:rPr lang="en-SG" altLang="zh-CN" sz="1400" i="1" dirty="0" smtClean="0">
                            <a:solidFill>
                              <a:schemeClr val="accent1">
                                <a:lumMod val="50000"/>
                              </a:schemeClr>
                            </a:solidFill>
                            <a:latin typeface="Cambria Math" panose="02040503050406030204" pitchFamily="18" charset="0"/>
                          </a:rPr>
                        </m:ctrlPr>
                      </m:sSubPr>
                      <m:e>
                        <m:r>
                          <a:rPr lang="en-SG" altLang="zh-CN" sz="1400" b="0" i="1" dirty="0" smtClean="0">
                            <a:solidFill>
                              <a:schemeClr val="accent1">
                                <a:lumMod val="50000"/>
                              </a:schemeClr>
                            </a:solidFill>
                            <a:latin typeface="Cambria Math" panose="02040503050406030204" pitchFamily="18" charset="0"/>
                          </a:rPr>
                          <m:t>𝐶</m:t>
                        </m:r>
                      </m:e>
                      <m:sub>
                        <m:r>
                          <a:rPr lang="en-SG" altLang="zh-CN" sz="1400" b="0" i="1" dirty="0" smtClean="0">
                            <a:solidFill>
                              <a:schemeClr val="accent1">
                                <a:lumMod val="50000"/>
                              </a:schemeClr>
                            </a:solidFill>
                            <a:latin typeface="Cambria Math" panose="02040503050406030204" pitchFamily="18" charset="0"/>
                          </a:rPr>
                          <m:t>𝑛</m:t>
                        </m:r>
                      </m:sub>
                    </m:sSub>
                  </m:oMath>
                </a14:m>
                <a:r>
                  <a:rPr lang="en-US" sz="1400" dirty="0">
                    <a:solidFill>
                      <a:schemeClr val="accent1">
                        <a:lumMod val="50000"/>
                      </a:schemeClr>
                    </a:solidFill>
                  </a:rPr>
                  <a:t> (Assume that the computation resources of </a:t>
                </a:r>
                <a:r>
                  <a:rPr lang="en-US" sz="1400" dirty="0" err="1">
                    <a:solidFill>
                      <a:schemeClr val="accent1">
                        <a:lumMod val="50000"/>
                      </a:schemeClr>
                    </a:solidFill>
                  </a:rPr>
                  <a:t>Rpi</a:t>
                </a:r>
                <a:r>
                  <a:rPr lang="en-US" sz="1400" dirty="0">
                    <a:solidFill>
                      <a:schemeClr val="accent1">
                        <a:lumMod val="50000"/>
                      </a:schemeClr>
                    </a:solidFill>
                  </a:rPr>
                  <a:t> is </a:t>
                </a:r>
                <a:r>
                  <a:rPr lang="en-US" sz="1400" dirty="0">
                    <a:solidFill>
                      <a:schemeClr val="accent6"/>
                    </a:solidFill>
                  </a:rPr>
                  <a:t>7 GHz</a:t>
                </a:r>
                <a:r>
                  <a:rPr lang="en-US" sz="1400" dirty="0">
                    <a:solidFill>
                      <a:schemeClr val="accent1">
                        <a:lumMod val="50000"/>
                      </a:schemeClr>
                    </a:solidFill>
                  </a:rPr>
                  <a:t>)</a:t>
                </a:r>
              </a:p>
            </p:txBody>
          </p:sp>
        </mc:Choice>
        <mc:Fallback xmlns="">
          <p:sp>
            <p:nvSpPr>
              <p:cNvPr id="12" name="Content Placeholder 2">
                <a:extLst>
                  <a:ext uri="{FF2B5EF4-FFF2-40B4-BE49-F238E27FC236}">
                    <a16:creationId xmlns:a16="http://schemas.microsoft.com/office/drawing/2014/main" id="{38EDA1E6-E8EB-4349-AF13-E1498985B949}"/>
                  </a:ext>
                </a:extLst>
              </p:cNvPr>
              <p:cNvSpPr>
                <a:spLocks noGrp="1" noRot="1" noChangeAspect="1" noMove="1" noResize="1" noEditPoints="1" noAdjustHandles="1" noChangeArrowheads="1" noChangeShapeType="1" noTextEdit="1"/>
              </p:cNvSpPr>
              <p:nvPr>
                <p:ph idx="1"/>
              </p:nvPr>
            </p:nvSpPr>
            <p:spPr>
              <a:xfrm>
                <a:off x="454961" y="1221350"/>
                <a:ext cx="5084779" cy="2839064"/>
              </a:xfrm>
              <a:blipFill>
                <a:blip r:embed="rId5"/>
                <a:stretch>
                  <a:fillRect l="-240" t="-858" b="-1502"/>
                </a:stretch>
              </a:blipFill>
            </p:spPr>
            <p:txBody>
              <a:bodyPr/>
              <a:lstStyle/>
              <a:p>
                <a:r>
                  <a:rPr lang="zh-CN" altLang="en-US">
                    <a:noFill/>
                  </a:rPr>
                  <a:t> </a:t>
                </a:r>
              </a:p>
            </p:txBody>
          </p:sp>
        </mc:Fallback>
      </mc:AlternateContent>
      <p:graphicFrame>
        <p:nvGraphicFramePr>
          <p:cNvPr id="5" name="Object 4">
            <a:extLst>
              <a:ext uri="{FF2B5EF4-FFF2-40B4-BE49-F238E27FC236}">
                <a16:creationId xmlns:a16="http://schemas.microsoft.com/office/drawing/2014/main" id="{D8615B2F-A2B7-4E15-AC4A-82C7FEF510F5}"/>
              </a:ext>
            </a:extLst>
          </p:cNvPr>
          <p:cNvGraphicFramePr>
            <a:graphicFrameLocks noChangeAspect="1"/>
          </p:cNvGraphicFramePr>
          <p:nvPr>
            <p:extLst>
              <p:ext uri="{D42A27DB-BD31-4B8C-83A1-F6EECF244321}">
                <p14:modId xmlns:p14="http://schemas.microsoft.com/office/powerpoint/2010/main" val="1265114742"/>
              </p:ext>
            </p:extLst>
          </p:nvPr>
        </p:nvGraphicFramePr>
        <p:xfrm>
          <a:off x="6005054" y="3076058"/>
          <a:ext cx="2077466" cy="672982"/>
        </p:xfrm>
        <a:graphic>
          <a:graphicData uri="http://schemas.openxmlformats.org/presentationml/2006/ole">
            <mc:AlternateContent xmlns:mc="http://schemas.openxmlformats.org/markup-compatibility/2006">
              <mc:Choice xmlns:v="urn:schemas-microsoft-com:vml" Requires="v">
                <p:oleObj name="Equation" r:id="rId6" imgW="1351894" imgH="438748" progId="Equation.DSMT4">
                  <p:embed/>
                </p:oleObj>
              </mc:Choice>
              <mc:Fallback>
                <p:oleObj name="Equation" r:id="rId6" imgW="1351894" imgH="438748" progId="Equation.DSMT4">
                  <p:embed/>
                  <p:pic>
                    <p:nvPicPr>
                      <p:cNvPr id="5" name="Object 4">
                        <a:extLst>
                          <a:ext uri="{FF2B5EF4-FFF2-40B4-BE49-F238E27FC236}">
                            <a16:creationId xmlns:a16="http://schemas.microsoft.com/office/drawing/2014/main" id="{D8615B2F-A2B7-4E15-AC4A-82C7FEF510F5}"/>
                          </a:ext>
                        </a:extLst>
                      </p:cNvPr>
                      <p:cNvPicPr/>
                      <p:nvPr/>
                    </p:nvPicPr>
                    <p:blipFill>
                      <a:blip r:embed="rId7"/>
                      <a:stretch>
                        <a:fillRect/>
                      </a:stretch>
                    </p:blipFill>
                    <p:spPr>
                      <a:xfrm>
                        <a:off x="6005054" y="3076058"/>
                        <a:ext cx="2077466" cy="672982"/>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0DD1D3FB-69B5-4D2C-A8F6-31C77AFD5503}"/>
              </a:ext>
            </a:extLst>
          </p:cNvPr>
          <p:cNvSpPr>
            <a:spLocks noGrp="1"/>
          </p:cNvSpPr>
          <p:nvPr>
            <p:ph type="sldNum" sz="quarter" idx="12"/>
          </p:nvPr>
        </p:nvSpPr>
        <p:spPr/>
        <p:txBody>
          <a:bodyPr/>
          <a:lstStyle/>
          <a:p>
            <a:fld id="{C2E482B0-A764-7649-BFD8-7624B53F13A9}" type="slidenum">
              <a:rPr lang="en-GB" smtClean="0"/>
              <a:t>25</a:t>
            </a:fld>
            <a:endParaRPr lang="en-GB"/>
          </a:p>
        </p:txBody>
      </p:sp>
    </p:spTree>
    <p:extLst>
      <p:ext uri="{BB962C8B-B14F-4D97-AF65-F5344CB8AC3E}">
        <p14:creationId xmlns:p14="http://schemas.microsoft.com/office/powerpoint/2010/main" val="2114756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538067" y="1475449"/>
            <a:ext cx="2263140" cy="1910443"/>
          </a:xfrm>
          <a:noFill/>
        </p:spPr>
        <p:txBody>
          <a:bodyPr vert="horz" lIns="91440" tIns="45720" rIns="91440" bIns="45720" rtlCol="0" anchor="ctr">
            <a:normAutofit/>
          </a:bodyPr>
          <a:lstStyle/>
          <a:p>
            <a:pPr marL="457200" indent="-457200" algn="ctr" defTabSz="914400"/>
            <a:r>
              <a:rPr lang="en-US" sz="2700" kern="1200" dirty="0">
                <a:solidFill>
                  <a:srgbClr val="FFFFFF"/>
                </a:solidFill>
                <a:latin typeface="+mj-lt"/>
                <a:ea typeface="+mj-ea"/>
                <a:cs typeface="+mj-cs"/>
              </a:rPr>
              <a:t>Execution time</a:t>
            </a:r>
          </a:p>
        </p:txBody>
      </p:sp>
      <p:graphicFrame>
        <p:nvGraphicFramePr>
          <p:cNvPr id="6" name="Table 5">
            <a:extLst>
              <a:ext uri="{FF2B5EF4-FFF2-40B4-BE49-F238E27FC236}">
                <a16:creationId xmlns:a16="http://schemas.microsoft.com/office/drawing/2014/main" id="{300ABEAE-EE7B-4DBC-9F04-1C5E53FAC231}"/>
              </a:ext>
            </a:extLst>
          </p:cNvPr>
          <p:cNvGraphicFramePr>
            <a:graphicFrameLocks noGrp="1"/>
          </p:cNvGraphicFramePr>
          <p:nvPr>
            <p:extLst>
              <p:ext uri="{D42A27DB-BD31-4B8C-83A1-F6EECF244321}">
                <p14:modId xmlns:p14="http://schemas.microsoft.com/office/powerpoint/2010/main" val="759588279"/>
              </p:ext>
            </p:extLst>
          </p:nvPr>
        </p:nvGraphicFramePr>
        <p:xfrm>
          <a:off x="3906624" y="482599"/>
          <a:ext cx="4438252" cy="4176559"/>
        </p:xfrm>
        <a:graphic>
          <a:graphicData uri="http://schemas.openxmlformats.org/drawingml/2006/table">
            <a:tbl>
              <a:tblPr firstRow="1" firstCol="1" bandRow="1">
                <a:noFill/>
                <a:tableStyleId>{5C22544A-7EE6-4342-B048-85BDC9FD1C3A}</a:tableStyleId>
              </a:tblPr>
              <a:tblGrid>
                <a:gridCol w="1578782">
                  <a:extLst>
                    <a:ext uri="{9D8B030D-6E8A-4147-A177-3AD203B41FA5}">
                      <a16:colId xmlns:a16="http://schemas.microsoft.com/office/drawing/2014/main" val="786123835"/>
                    </a:ext>
                  </a:extLst>
                </a:gridCol>
                <a:gridCol w="1578782">
                  <a:extLst>
                    <a:ext uri="{9D8B030D-6E8A-4147-A177-3AD203B41FA5}">
                      <a16:colId xmlns:a16="http://schemas.microsoft.com/office/drawing/2014/main" val="2699747194"/>
                    </a:ext>
                  </a:extLst>
                </a:gridCol>
                <a:gridCol w="1280688">
                  <a:extLst>
                    <a:ext uri="{9D8B030D-6E8A-4147-A177-3AD203B41FA5}">
                      <a16:colId xmlns:a16="http://schemas.microsoft.com/office/drawing/2014/main" val="2898235423"/>
                    </a:ext>
                  </a:extLst>
                </a:gridCol>
              </a:tblGrid>
              <a:tr h="459619">
                <a:tc>
                  <a:txBody>
                    <a:bodyPr/>
                    <a:lstStyle/>
                    <a:p>
                      <a:pPr algn="ctr">
                        <a:lnSpc>
                          <a:spcPct val="107000"/>
                        </a:lnSpc>
                        <a:spcAft>
                          <a:spcPts val="800"/>
                        </a:spcAft>
                      </a:pPr>
                      <a:r>
                        <a:rPr lang="en-US" sz="1200" b="0" kern="100" cap="none" spc="60">
                          <a:solidFill>
                            <a:schemeClr val="bg1"/>
                          </a:solidFill>
                          <a:effectLst/>
                        </a:rPr>
                        <a:t>File size</a:t>
                      </a:r>
                      <a:endParaRPr lang="zh-CN" sz="1200" b="0" kern="100" cap="none" spc="6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a:lnSpc>
                          <a:spcPct val="107000"/>
                        </a:lnSpc>
                        <a:spcAft>
                          <a:spcPts val="800"/>
                        </a:spcAft>
                      </a:pPr>
                      <a:r>
                        <a:rPr lang="en-US" sz="1200" b="0" kern="100" cap="none" spc="60">
                          <a:solidFill>
                            <a:schemeClr val="bg1"/>
                          </a:solidFill>
                          <a:effectLst/>
                        </a:rPr>
                        <a:t>Execution time (seconds)</a:t>
                      </a:r>
                      <a:endParaRPr lang="zh-CN" sz="1200" b="0" kern="100" cap="none" spc="6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a:lnSpc>
                          <a:spcPct val="107000"/>
                        </a:lnSpc>
                        <a:spcAft>
                          <a:spcPts val="800"/>
                        </a:spcAft>
                      </a:pPr>
                      <a:r>
                        <a:rPr lang="en-US" sz="1200" b="0" kern="100" cap="none" spc="60">
                          <a:solidFill>
                            <a:schemeClr val="bg1"/>
                          </a:solidFill>
                          <a:effectLst/>
                        </a:rPr>
                        <a:t>Iteration times</a:t>
                      </a:r>
                      <a:endParaRPr lang="zh-CN" sz="1200" b="0" kern="100" cap="none" spc="6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674202035"/>
                  </a:ext>
                </a:extLst>
              </a:tr>
              <a:tr h="247796">
                <a:tc rowSpan="3">
                  <a:txBody>
                    <a:bodyPr/>
                    <a:lstStyle/>
                    <a:p>
                      <a:pPr algn="ctr">
                        <a:lnSpc>
                          <a:spcPct val="107000"/>
                        </a:lnSpc>
                        <a:spcAft>
                          <a:spcPts val="800"/>
                        </a:spcAft>
                      </a:pPr>
                      <a:r>
                        <a:rPr lang="en-US" sz="1000" b="1" kern="100" cap="none" spc="0">
                          <a:solidFill>
                            <a:schemeClr val="tx1"/>
                          </a:solidFill>
                          <a:effectLst/>
                        </a:rPr>
                        <a:t>200 Kbits</a:t>
                      </a:r>
                      <a:endParaRPr lang="zh-CN" sz="10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prstDash val="solid"/>
                    </a:lnL>
                    <a:lnR w="12700" cmpd="sng">
                      <a:noFill/>
                      <a:prstDash val="solid"/>
                    </a:lnR>
                    <a:lnT w="38100" cmpd="sng">
                      <a:noFill/>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0.02</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38100" cmpd="sng">
                      <a:noFill/>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2928194723"/>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0.1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592895860"/>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0.2</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30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163414457"/>
                  </a:ext>
                </a:extLst>
              </a:tr>
              <a:tr h="247796">
                <a:tc rowSpan="3">
                  <a:txBody>
                    <a:bodyPr/>
                    <a:lstStyle/>
                    <a:p>
                      <a:pPr algn="ctr">
                        <a:lnSpc>
                          <a:spcPct val="107000"/>
                        </a:lnSpc>
                        <a:spcAft>
                          <a:spcPts val="800"/>
                        </a:spcAft>
                      </a:pPr>
                      <a:r>
                        <a:rPr lang="en-US" sz="1000" b="1" kern="100" cap="none" spc="0">
                          <a:solidFill>
                            <a:schemeClr val="tx1"/>
                          </a:solidFill>
                          <a:effectLst/>
                        </a:rPr>
                        <a:t>1 Mbits</a:t>
                      </a:r>
                      <a:endParaRPr lang="zh-CN" sz="10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0.04</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86552854"/>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0.5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15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86116665"/>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30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267229648"/>
                  </a:ext>
                </a:extLst>
              </a:tr>
              <a:tr h="247796">
                <a:tc rowSpan="3">
                  <a:txBody>
                    <a:bodyPr/>
                    <a:lstStyle/>
                    <a:p>
                      <a:pPr algn="ctr">
                        <a:lnSpc>
                          <a:spcPct val="107000"/>
                        </a:lnSpc>
                        <a:spcAft>
                          <a:spcPts val="800"/>
                        </a:spcAft>
                      </a:pPr>
                      <a:r>
                        <a:rPr lang="en-US" sz="1000" b="1" kern="100" cap="none" spc="0">
                          <a:solidFill>
                            <a:schemeClr val="tx1"/>
                          </a:solidFill>
                          <a:effectLst/>
                        </a:rPr>
                        <a:t>2 Mbits</a:t>
                      </a:r>
                      <a:endParaRPr lang="zh-CN" sz="10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0.075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563107524"/>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0.62</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516670700"/>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1.3</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20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474585600"/>
                  </a:ext>
                </a:extLst>
              </a:tr>
              <a:tr h="247796">
                <a:tc rowSpan="3">
                  <a:txBody>
                    <a:bodyPr/>
                    <a:lstStyle/>
                    <a:p>
                      <a:pPr algn="ctr">
                        <a:lnSpc>
                          <a:spcPct val="107000"/>
                        </a:lnSpc>
                        <a:spcAft>
                          <a:spcPts val="800"/>
                        </a:spcAft>
                      </a:pPr>
                      <a:r>
                        <a:rPr lang="en-US" sz="1000" b="1" kern="100" cap="none" spc="0">
                          <a:solidFill>
                            <a:schemeClr val="tx1"/>
                          </a:solidFill>
                          <a:effectLst/>
                        </a:rPr>
                        <a:t>3 Mbits</a:t>
                      </a:r>
                      <a:endParaRPr lang="zh-CN" sz="10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0.1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47960133"/>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0.84</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10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20073022"/>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1.4</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60798686"/>
                  </a:ext>
                </a:extLst>
              </a:tr>
              <a:tr h="247796">
                <a:tc rowSpan="3">
                  <a:txBody>
                    <a:bodyPr/>
                    <a:lstStyle/>
                    <a:p>
                      <a:pPr algn="ctr">
                        <a:lnSpc>
                          <a:spcPct val="107000"/>
                        </a:lnSpc>
                        <a:spcAft>
                          <a:spcPts val="800"/>
                        </a:spcAft>
                      </a:pPr>
                      <a:r>
                        <a:rPr lang="en-US" sz="1000" b="1" kern="100" cap="none" spc="0">
                          <a:solidFill>
                            <a:schemeClr val="tx1"/>
                          </a:solidFill>
                          <a:effectLst/>
                        </a:rPr>
                        <a:t>4 Mbits</a:t>
                      </a:r>
                      <a:endParaRPr lang="zh-CN" sz="10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lnSpc>
                          <a:spcPct val="107000"/>
                        </a:lnSpc>
                        <a:spcAft>
                          <a:spcPts val="800"/>
                        </a:spcAft>
                      </a:pPr>
                      <a:r>
                        <a:rPr lang="en-US" sz="1000" kern="100" cap="none" spc="0">
                          <a:solidFill>
                            <a:schemeClr val="tx1"/>
                          </a:solidFill>
                          <a:effectLst/>
                        </a:rPr>
                        <a:t>0.125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dirty="0">
                          <a:solidFill>
                            <a:schemeClr val="tx1"/>
                          </a:solidFill>
                          <a:effectLst/>
                        </a:rPr>
                        <a:t>1</a:t>
                      </a:r>
                      <a:endParaRPr lang="zh-CN" sz="10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360812687"/>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1.1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80106349"/>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1.55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mpd="sng">
                      <a:noFill/>
                      <a:prstDash val="solid"/>
                    </a:lnB>
                    <a:noFill/>
                  </a:tcPr>
                </a:tc>
                <a:tc>
                  <a:txBody>
                    <a:bodyPr/>
                    <a:lstStyle/>
                    <a:p>
                      <a:pPr algn="ctr">
                        <a:lnSpc>
                          <a:spcPct val="107000"/>
                        </a:lnSpc>
                        <a:spcAft>
                          <a:spcPts val="800"/>
                        </a:spcAft>
                      </a:pPr>
                      <a:r>
                        <a:rPr lang="en-US" sz="1000" kern="100" cap="none" spc="0" dirty="0">
                          <a:solidFill>
                            <a:schemeClr val="tx1"/>
                          </a:solidFill>
                          <a:effectLst/>
                        </a:rPr>
                        <a:t>15</a:t>
                      </a:r>
                      <a:endParaRPr lang="zh-CN" sz="10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1239280"/>
                  </a:ext>
                </a:extLst>
              </a:tr>
            </a:tbl>
          </a:graphicData>
        </a:graphic>
      </p:graphicFrame>
      <p:sp>
        <p:nvSpPr>
          <p:cNvPr id="7" name="Slide Number Placeholder 6">
            <a:extLst>
              <a:ext uri="{FF2B5EF4-FFF2-40B4-BE49-F238E27FC236}">
                <a16:creationId xmlns:a16="http://schemas.microsoft.com/office/drawing/2014/main" id="{2B3C7E39-ADFA-42AB-8711-DB3D9A77A33D}"/>
              </a:ext>
            </a:extLst>
          </p:cNvPr>
          <p:cNvSpPr>
            <a:spLocks noGrp="1"/>
          </p:cNvSpPr>
          <p:nvPr>
            <p:ph type="sldNum" sz="quarter" idx="12"/>
          </p:nvPr>
        </p:nvSpPr>
        <p:spPr/>
        <p:txBody>
          <a:bodyPr/>
          <a:lstStyle/>
          <a:p>
            <a:fld id="{C2E482B0-A764-7649-BFD8-7624B53F13A9}" type="slidenum">
              <a:rPr lang="en-GB" smtClean="0"/>
              <a:t>26</a:t>
            </a:fld>
            <a:endParaRPr lang="en-GB"/>
          </a:p>
        </p:txBody>
      </p:sp>
    </p:spTree>
    <p:extLst>
      <p:ext uri="{BB962C8B-B14F-4D97-AF65-F5344CB8AC3E}">
        <p14:creationId xmlns:p14="http://schemas.microsoft.com/office/powerpoint/2010/main" val="4271722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Task execution</a:t>
            </a:r>
            <a:endParaRPr lang="en-SG" sz="2800" dirty="0"/>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38EDA1E6-E8EB-4349-AF13-E1498985B949}"/>
                  </a:ext>
                </a:extLst>
              </p:cNvPr>
              <p:cNvSpPr>
                <a:spLocks noGrp="1"/>
              </p:cNvSpPr>
              <p:nvPr>
                <p:ph idx="1"/>
              </p:nvPr>
            </p:nvSpPr>
            <p:spPr>
              <a:xfrm>
                <a:off x="448127" y="1532628"/>
                <a:ext cx="5084779" cy="2927454"/>
              </a:xfrm>
            </p:spPr>
            <p:txBody>
              <a:bodyPr>
                <a:normAutofit/>
              </a:bodyPr>
              <a:lstStyle/>
              <a:p>
                <a:pPr>
                  <a:buFont typeface="Wingdings" panose="05000000000000000000" pitchFamily="2" charset="2"/>
                  <a:buChar char="l"/>
                </a:pPr>
                <a:r>
                  <a:rPr lang="en-US" sz="1400" dirty="0">
                    <a:solidFill>
                      <a:schemeClr val="accent1">
                        <a:lumMod val="50000"/>
                      </a:schemeClr>
                    </a:solidFill>
                  </a:rPr>
                  <a:t>The </a:t>
                </a:r>
                <a14:m>
                  <m:oMath xmlns:m="http://schemas.openxmlformats.org/officeDocument/2006/math">
                    <m:sSub>
                      <m:sSubPr>
                        <m:ctrlPr>
                          <a:rPr lang="en-US" altLang="zh-CN" sz="1400" i="1" smtClean="0">
                            <a:solidFill>
                              <a:schemeClr val="accent1">
                                <a:lumMod val="50000"/>
                              </a:schemeClr>
                            </a:solidFill>
                            <a:latin typeface="Cambria Math" panose="02040503050406030204" pitchFamily="18" charset="0"/>
                          </a:rPr>
                        </m:ctrlPr>
                      </m:sSubPr>
                      <m:e>
                        <m:r>
                          <a:rPr lang="en-SG" altLang="zh-CN" sz="1400" b="0" i="1" smtClean="0">
                            <a:solidFill>
                              <a:schemeClr val="accent1">
                                <a:lumMod val="50000"/>
                              </a:schemeClr>
                            </a:solidFill>
                            <a:latin typeface="Cambria Math" panose="02040503050406030204" pitchFamily="18" charset="0"/>
                          </a:rPr>
                          <m:t>𝑓</m:t>
                        </m:r>
                      </m:e>
                      <m:sub>
                        <m:r>
                          <a:rPr lang="en-SG" altLang="zh-CN" sz="1400" b="0" i="1" smtClean="0">
                            <a:solidFill>
                              <a:schemeClr val="accent1">
                                <a:lumMod val="50000"/>
                              </a:schemeClr>
                            </a:solidFill>
                            <a:latin typeface="Cambria Math" panose="02040503050406030204" pitchFamily="18" charset="0"/>
                          </a:rPr>
                          <m:t>𝑛</m:t>
                        </m:r>
                      </m:sub>
                    </m:sSub>
                  </m:oMath>
                </a14:m>
                <a:r>
                  <a:rPr lang="en-US" altLang="zh-CN" sz="1400" dirty="0">
                    <a:solidFill>
                      <a:schemeClr val="accent1">
                        <a:lumMod val="50000"/>
                      </a:schemeClr>
                    </a:solidFill>
                  </a:rPr>
                  <a:t> could change over time. (SUMO program determine the specific </a:t>
                </a:r>
                <a14:m>
                  <m:oMath xmlns:m="http://schemas.openxmlformats.org/officeDocument/2006/math">
                    <m:sSub>
                      <m:sSubPr>
                        <m:ctrlPr>
                          <a:rPr lang="en-US" altLang="zh-CN" sz="1400" i="1">
                            <a:solidFill>
                              <a:schemeClr val="accent1">
                                <a:lumMod val="50000"/>
                              </a:schemeClr>
                            </a:solidFill>
                            <a:latin typeface="Cambria Math" panose="02040503050406030204" pitchFamily="18" charset="0"/>
                          </a:rPr>
                        </m:ctrlPr>
                      </m:sSubPr>
                      <m:e>
                        <m:r>
                          <a:rPr lang="en-SG" altLang="zh-CN" sz="1400" i="1">
                            <a:solidFill>
                              <a:schemeClr val="accent1">
                                <a:lumMod val="50000"/>
                              </a:schemeClr>
                            </a:solidFill>
                            <a:latin typeface="Cambria Math" panose="02040503050406030204" pitchFamily="18" charset="0"/>
                          </a:rPr>
                          <m:t>𝑓</m:t>
                        </m:r>
                      </m:e>
                      <m:sub>
                        <m:r>
                          <a:rPr lang="en-SG" altLang="zh-CN" sz="1400" i="1">
                            <a:solidFill>
                              <a:schemeClr val="accent1">
                                <a:lumMod val="50000"/>
                              </a:schemeClr>
                            </a:solidFill>
                            <a:latin typeface="Cambria Math" panose="02040503050406030204" pitchFamily="18" charset="0"/>
                          </a:rPr>
                          <m:t>𝑛</m:t>
                        </m:r>
                      </m:sub>
                    </m:sSub>
                  </m:oMath>
                </a14:m>
                <a:r>
                  <a:rPr lang="en-US" altLang="zh-CN" sz="1400" dirty="0">
                    <a:solidFill>
                      <a:schemeClr val="accent1">
                        <a:lumMod val="50000"/>
                      </a:schemeClr>
                    </a:solidFill>
                  </a:rPr>
                  <a:t> )</a:t>
                </a: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Base station send </a:t>
                </a:r>
                <a14:m>
                  <m:oMath xmlns:m="http://schemas.openxmlformats.org/officeDocument/2006/math">
                    <m:sSub>
                      <m:sSubPr>
                        <m:ctrlPr>
                          <a:rPr lang="en-US" altLang="zh-CN" sz="1400" i="1" smtClean="0">
                            <a:solidFill>
                              <a:schemeClr val="accent1">
                                <a:lumMod val="50000"/>
                              </a:schemeClr>
                            </a:solidFill>
                            <a:latin typeface="Cambria Math" panose="02040503050406030204" pitchFamily="18" charset="0"/>
                          </a:rPr>
                        </m:ctrlPr>
                      </m:sSubPr>
                      <m:e>
                        <m:r>
                          <a:rPr lang="en-SG" altLang="zh-CN" sz="1400" i="1">
                            <a:solidFill>
                              <a:schemeClr val="accent1">
                                <a:lumMod val="50000"/>
                              </a:schemeClr>
                            </a:solidFill>
                            <a:latin typeface="Cambria Math" panose="02040503050406030204" pitchFamily="18" charset="0"/>
                          </a:rPr>
                          <m:t>𝑓</m:t>
                        </m:r>
                      </m:e>
                      <m:sub>
                        <m:r>
                          <a:rPr lang="en-SG" altLang="zh-CN" sz="1400" i="1">
                            <a:solidFill>
                              <a:schemeClr val="accent1">
                                <a:lumMod val="50000"/>
                              </a:schemeClr>
                            </a:solidFill>
                            <a:latin typeface="Cambria Math" panose="02040503050406030204" pitchFamily="18" charset="0"/>
                          </a:rPr>
                          <m:t>𝑛</m:t>
                        </m:r>
                      </m:sub>
                    </m:sSub>
                  </m:oMath>
                </a14:m>
                <a:r>
                  <a:rPr lang="en-US" altLang="zh-CN" sz="1400" dirty="0">
                    <a:solidFill>
                      <a:schemeClr val="accent1">
                        <a:lumMod val="50000"/>
                      </a:schemeClr>
                    </a:solidFill>
                  </a:rPr>
                  <a:t> to vehicle</a:t>
                </a:r>
                <a:endParaRPr lang="en-US" sz="1400" dirty="0">
                  <a:solidFill>
                    <a:schemeClr val="accent1">
                      <a:lumMod val="50000"/>
                    </a:schemeClr>
                  </a:solidFill>
                </a:endParaRP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According to the formula, we just need to execute the </a:t>
                </a:r>
                <a:r>
                  <a:rPr lang="en-US" sz="1400" dirty="0">
                    <a:solidFill>
                      <a:srgbClr val="FF0000"/>
                    </a:solidFill>
                  </a:rPr>
                  <a:t>original task </a:t>
                </a:r>
                <a14:m>
                  <m:oMath xmlns:m="http://schemas.openxmlformats.org/officeDocument/2006/math">
                    <m:r>
                      <a:rPr lang="en-US" sz="1400" b="0" i="1" smtClean="0">
                        <a:solidFill>
                          <a:schemeClr val="accent1">
                            <a:lumMod val="50000"/>
                          </a:schemeClr>
                        </a:solidFill>
                        <a:latin typeface="Cambria Math" panose="02040503050406030204" pitchFamily="18" charset="0"/>
                      </a:rPr>
                      <m:t>𝑘</m:t>
                    </m:r>
                    <m:r>
                      <a:rPr lang="en-US" sz="1400"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14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1400" b="0" i="1" smtClean="0">
                            <a:solidFill>
                              <a:schemeClr val="accent1">
                                <a:lumMod val="50000"/>
                              </a:schemeClr>
                            </a:solidFill>
                            <a:latin typeface="Cambria Math" panose="02040503050406030204" pitchFamily="18" charset="0"/>
                            <a:ea typeface="Cambria Math" panose="02040503050406030204" pitchFamily="18" charset="0"/>
                          </a:rPr>
                          <m:t>𝑖𝑡𝑒𝑟</m:t>
                        </m:r>
                      </m:e>
                      <m:sub>
                        <m:r>
                          <a:rPr lang="en-US" altLang="zh-CN" sz="1400" b="0" i="1" smtClean="0">
                            <a:solidFill>
                              <a:schemeClr val="accent1">
                                <a:lumMod val="50000"/>
                              </a:schemeClr>
                            </a:solidFill>
                            <a:latin typeface="Cambria Math" panose="02040503050406030204" pitchFamily="18" charset="0"/>
                            <a:ea typeface="Cambria Math" panose="02040503050406030204" pitchFamily="18" charset="0"/>
                          </a:rPr>
                          <m:t>𝑏</m:t>
                        </m:r>
                      </m:sub>
                    </m:sSub>
                  </m:oMath>
                </a14:m>
                <a:r>
                  <a:rPr lang="en-US" sz="1400" dirty="0">
                    <a:solidFill>
                      <a:schemeClr val="accent1">
                        <a:lumMod val="50000"/>
                      </a:schemeClr>
                    </a:solidFill>
                  </a:rPr>
                  <a:t> times, the entire process could satisfy our requirements.</a:t>
                </a: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Estimate the time constraints</a:t>
                </a:r>
              </a:p>
            </p:txBody>
          </p:sp>
        </mc:Choice>
        <mc:Fallback xmlns="">
          <p:sp>
            <p:nvSpPr>
              <p:cNvPr id="12" name="Content Placeholder 2">
                <a:extLst>
                  <a:ext uri="{FF2B5EF4-FFF2-40B4-BE49-F238E27FC236}">
                    <a16:creationId xmlns:a16="http://schemas.microsoft.com/office/drawing/2014/main" id="{38EDA1E6-E8EB-4349-AF13-E1498985B949}"/>
                  </a:ext>
                </a:extLst>
              </p:cNvPr>
              <p:cNvSpPr>
                <a:spLocks noGrp="1" noRot="1" noChangeAspect="1" noMove="1" noResize="1" noEditPoints="1" noAdjustHandles="1" noChangeArrowheads="1" noChangeShapeType="1" noTextEdit="1"/>
              </p:cNvSpPr>
              <p:nvPr>
                <p:ph idx="1"/>
              </p:nvPr>
            </p:nvSpPr>
            <p:spPr>
              <a:xfrm>
                <a:off x="448127" y="1532628"/>
                <a:ext cx="5084779" cy="2927454"/>
              </a:xfrm>
              <a:blipFill>
                <a:blip r:embed="rId3"/>
                <a:stretch>
                  <a:fillRect l="-240" t="-832" r="-240"/>
                </a:stretch>
              </a:blipFill>
            </p:spPr>
            <p:txBody>
              <a:bodyPr/>
              <a:lstStyle/>
              <a:p>
                <a:r>
                  <a:rPr lang="zh-CN" altLang="en-US">
                    <a:noFill/>
                  </a:rPr>
                  <a:t> </a:t>
                </a:r>
              </a:p>
            </p:txBody>
          </p:sp>
        </mc:Fallback>
      </mc:AlternateContent>
      <p:graphicFrame>
        <p:nvGraphicFramePr>
          <p:cNvPr id="2" name="Object 1">
            <a:extLst>
              <a:ext uri="{FF2B5EF4-FFF2-40B4-BE49-F238E27FC236}">
                <a16:creationId xmlns:a16="http://schemas.microsoft.com/office/drawing/2014/main" id="{24B7ABB9-CBA6-4662-B16B-4FC990863251}"/>
              </a:ext>
            </a:extLst>
          </p:cNvPr>
          <p:cNvGraphicFramePr>
            <a:graphicFrameLocks noChangeAspect="1"/>
          </p:cNvGraphicFramePr>
          <p:nvPr>
            <p:extLst>
              <p:ext uri="{D42A27DB-BD31-4B8C-83A1-F6EECF244321}">
                <p14:modId xmlns:p14="http://schemas.microsoft.com/office/powerpoint/2010/main" val="228316234"/>
              </p:ext>
            </p:extLst>
          </p:nvPr>
        </p:nvGraphicFramePr>
        <p:xfrm>
          <a:off x="5295900" y="1899874"/>
          <a:ext cx="3787140" cy="486842"/>
        </p:xfrm>
        <a:graphic>
          <a:graphicData uri="http://schemas.openxmlformats.org/presentationml/2006/ole">
            <mc:AlternateContent xmlns:mc="http://schemas.openxmlformats.org/markup-compatibility/2006">
              <mc:Choice xmlns:v="urn:schemas-microsoft-com:vml" Requires="v">
                <p:oleObj name="Equation" r:id="rId4" imgW="3408341" imgH="438748" progId="Equation.DSMT4">
                  <p:embed/>
                </p:oleObj>
              </mc:Choice>
              <mc:Fallback>
                <p:oleObj name="Equation" r:id="rId4" imgW="3408341" imgH="438748" progId="Equation.DSMT4">
                  <p:embed/>
                  <p:pic>
                    <p:nvPicPr>
                      <p:cNvPr id="2" name="Object 1">
                        <a:extLst>
                          <a:ext uri="{FF2B5EF4-FFF2-40B4-BE49-F238E27FC236}">
                            <a16:creationId xmlns:a16="http://schemas.microsoft.com/office/drawing/2014/main" id="{24B7ABB9-CBA6-4662-B16B-4FC990863251}"/>
                          </a:ext>
                        </a:extLst>
                      </p:cNvPr>
                      <p:cNvPicPr/>
                      <p:nvPr/>
                    </p:nvPicPr>
                    <p:blipFill>
                      <a:blip r:embed="rId5"/>
                      <a:stretch>
                        <a:fillRect/>
                      </a:stretch>
                    </p:blipFill>
                    <p:spPr>
                      <a:xfrm>
                        <a:off x="5295900" y="1899874"/>
                        <a:ext cx="3787140" cy="48684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A363EB-ACA1-420E-85EC-DBE01333F465}"/>
                  </a:ext>
                </a:extLst>
              </p:cNvPr>
              <p:cNvSpPr txBox="1"/>
              <p:nvPr/>
            </p:nvSpPr>
            <p:spPr>
              <a:xfrm>
                <a:off x="5966460" y="2536884"/>
                <a:ext cx="2141220" cy="5965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𝑘</m:t>
                      </m:r>
                      <m:r>
                        <a:rPr lang="zh-CN" altLang="en-US" sz="1600" i="0">
                          <a:latin typeface="Cambria Math" panose="02040503050406030204" pitchFamily="18" charset="0"/>
                        </a:rPr>
                        <m:t>=</m:t>
                      </m:r>
                      <m:f>
                        <m:fPr>
                          <m:ctrlPr>
                            <a:rPr lang="zh-CN" altLang="en-US" sz="1600" i="1">
                              <a:solidFill>
                                <a:srgbClr val="836967"/>
                              </a:solidFill>
                              <a:latin typeface="Cambria Math" panose="02040503050406030204" pitchFamily="18" charset="0"/>
                            </a:rPr>
                          </m:ctrlPr>
                        </m:fPr>
                        <m:num>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1">
                                  <a:latin typeface="Cambria Math" panose="02040503050406030204" pitchFamily="18" charset="0"/>
                                </a:rPr>
                                <m:t>𝑠</m:t>
                              </m:r>
                            </m:sub>
                          </m:sSub>
                        </m:num>
                        <m:den>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𝑛</m:t>
                              </m:r>
                            </m:sub>
                          </m:sSub>
                        </m:den>
                      </m:f>
                    </m:oMath>
                  </m:oMathPara>
                </a14:m>
                <a:endParaRPr lang="zh-CN" altLang="en-US" sz="1600" dirty="0"/>
              </a:p>
            </p:txBody>
          </p:sp>
        </mc:Choice>
        <mc:Fallback xmlns="">
          <p:sp>
            <p:nvSpPr>
              <p:cNvPr id="11" name="TextBox 10">
                <a:extLst>
                  <a:ext uri="{FF2B5EF4-FFF2-40B4-BE49-F238E27FC236}">
                    <a16:creationId xmlns:a16="http://schemas.microsoft.com/office/drawing/2014/main" id="{36A363EB-ACA1-420E-85EC-DBE01333F465}"/>
                  </a:ext>
                </a:extLst>
              </p:cNvPr>
              <p:cNvSpPr txBox="1">
                <a:spLocks noRot="1" noChangeAspect="1" noMove="1" noResize="1" noEditPoints="1" noAdjustHandles="1" noChangeArrowheads="1" noChangeShapeType="1" noTextEdit="1"/>
              </p:cNvSpPr>
              <p:nvPr/>
            </p:nvSpPr>
            <p:spPr>
              <a:xfrm>
                <a:off x="5966460" y="2536884"/>
                <a:ext cx="2141220" cy="596510"/>
              </a:xfrm>
              <a:prstGeom prst="rect">
                <a:avLst/>
              </a:prstGeom>
              <a:blipFill>
                <a:blip r:embed="rId6"/>
                <a:stretch>
                  <a:fillRect/>
                </a:stretch>
              </a:blipFill>
            </p:spPr>
            <p:txBody>
              <a:bodyPr/>
              <a:lstStyle/>
              <a:p>
                <a:r>
                  <a:rPr lang="zh-CN" altLang="en-US">
                    <a:noFill/>
                  </a:rPr>
                  <a:t> </a:t>
                </a:r>
              </a:p>
            </p:txBody>
          </p:sp>
        </mc:Fallback>
      </mc:AlternateContent>
      <p:cxnSp>
        <p:nvCxnSpPr>
          <p:cNvPr id="9" name="Straight Connector 8">
            <a:extLst>
              <a:ext uri="{FF2B5EF4-FFF2-40B4-BE49-F238E27FC236}">
                <a16:creationId xmlns:a16="http://schemas.microsoft.com/office/drawing/2014/main" id="{39D0A3D9-561C-4690-BF87-C6686A35D3A1}"/>
              </a:ext>
            </a:extLst>
          </p:cNvPr>
          <p:cNvCxnSpPr>
            <a:cxnSpLocks/>
          </p:cNvCxnSpPr>
          <p:nvPr/>
        </p:nvCxnSpPr>
        <p:spPr>
          <a:xfrm>
            <a:off x="8229600" y="2270760"/>
            <a:ext cx="5257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4" name="Object 13">
            <a:extLst>
              <a:ext uri="{FF2B5EF4-FFF2-40B4-BE49-F238E27FC236}">
                <a16:creationId xmlns:a16="http://schemas.microsoft.com/office/drawing/2014/main" id="{B188BD6B-BFA6-42D5-9BD6-54821D2957EC}"/>
              </a:ext>
            </a:extLst>
          </p:cNvPr>
          <p:cNvGraphicFramePr>
            <a:graphicFrameLocks noChangeAspect="1"/>
          </p:cNvGraphicFramePr>
          <p:nvPr>
            <p:extLst>
              <p:ext uri="{D42A27DB-BD31-4B8C-83A1-F6EECF244321}">
                <p14:modId xmlns:p14="http://schemas.microsoft.com/office/powerpoint/2010/main" val="2510883140"/>
              </p:ext>
            </p:extLst>
          </p:nvPr>
        </p:nvGraphicFramePr>
        <p:xfrm>
          <a:off x="6457950" y="3509519"/>
          <a:ext cx="1284699" cy="1012665"/>
        </p:xfrm>
        <a:graphic>
          <a:graphicData uri="http://schemas.openxmlformats.org/presentationml/2006/ole">
            <mc:AlternateContent xmlns:mc="http://schemas.openxmlformats.org/markup-compatibility/2006">
              <mc:Choice xmlns:v="urn:schemas-microsoft-com:vml" Requires="v">
                <p:oleObj name="Equation" r:id="rId7" imgW="1161542" imgH="915711" progId="Equation.DSMT4">
                  <p:embed/>
                </p:oleObj>
              </mc:Choice>
              <mc:Fallback>
                <p:oleObj name="Equation" r:id="rId7" imgW="1161542" imgH="915711" progId="Equation.DSMT4">
                  <p:embed/>
                  <p:pic>
                    <p:nvPicPr>
                      <p:cNvPr id="14" name="Object 13">
                        <a:extLst>
                          <a:ext uri="{FF2B5EF4-FFF2-40B4-BE49-F238E27FC236}">
                            <a16:creationId xmlns:a16="http://schemas.microsoft.com/office/drawing/2014/main" id="{B188BD6B-BFA6-42D5-9BD6-54821D2957EC}"/>
                          </a:ext>
                        </a:extLst>
                      </p:cNvPr>
                      <p:cNvPicPr/>
                      <p:nvPr/>
                    </p:nvPicPr>
                    <p:blipFill>
                      <a:blip r:embed="rId8"/>
                      <a:stretch>
                        <a:fillRect/>
                      </a:stretch>
                    </p:blipFill>
                    <p:spPr>
                      <a:xfrm>
                        <a:off x="6457950" y="3509519"/>
                        <a:ext cx="1284699" cy="1012665"/>
                      </a:xfrm>
                      <a:prstGeom prst="rect">
                        <a:avLst/>
                      </a:prstGeom>
                    </p:spPr>
                  </p:pic>
                </p:oleObj>
              </mc:Fallback>
            </mc:AlternateContent>
          </a:graphicData>
        </a:graphic>
      </p:graphicFrame>
      <p:sp>
        <p:nvSpPr>
          <p:cNvPr id="15" name="Slide Number Placeholder 14">
            <a:extLst>
              <a:ext uri="{FF2B5EF4-FFF2-40B4-BE49-F238E27FC236}">
                <a16:creationId xmlns:a16="http://schemas.microsoft.com/office/drawing/2014/main" id="{2A470CD1-B069-4CDB-B5BD-0232CB3F18B2}"/>
              </a:ext>
            </a:extLst>
          </p:cNvPr>
          <p:cNvSpPr>
            <a:spLocks noGrp="1"/>
          </p:cNvSpPr>
          <p:nvPr>
            <p:ph type="sldNum" sz="quarter" idx="12"/>
          </p:nvPr>
        </p:nvSpPr>
        <p:spPr/>
        <p:txBody>
          <a:bodyPr/>
          <a:lstStyle/>
          <a:p>
            <a:fld id="{C2E482B0-A764-7649-BFD8-7624B53F13A9}" type="slidenum">
              <a:rPr lang="en-GB" smtClean="0"/>
              <a:t>27</a:t>
            </a:fld>
            <a:endParaRPr lang="en-GB"/>
          </a:p>
        </p:txBody>
      </p:sp>
    </p:spTree>
    <p:extLst>
      <p:ext uri="{BB962C8B-B14F-4D97-AF65-F5344CB8AC3E}">
        <p14:creationId xmlns:p14="http://schemas.microsoft.com/office/powerpoint/2010/main" val="2706034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7">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227693"/>
            <a:ext cx="3251495"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327243" y="477843"/>
            <a:ext cx="3251495" cy="3942279"/>
          </a:xfrm>
        </p:spPr>
        <p:txBody>
          <a:bodyPr vert="horz" lIns="91440" tIns="45720" rIns="91440" bIns="45720" rtlCol="0">
            <a:normAutofit/>
          </a:bodyPr>
          <a:lstStyle/>
          <a:p>
            <a:pPr defTabSz="914400"/>
            <a:r>
              <a:rPr lang="en-US" altLang="zh-CN" sz="2000" kern="1200" dirty="0">
                <a:solidFill>
                  <a:srgbClr val="FFFFFF"/>
                </a:solidFill>
                <a:latin typeface="+mj-lt"/>
                <a:ea typeface="+mj-ea"/>
                <a:cs typeface="+mj-cs"/>
              </a:rPr>
              <a:t>Blockchain Based Database</a:t>
            </a:r>
            <a:endParaRPr lang="en-US" sz="2000" kern="1200" dirty="0">
              <a:solidFill>
                <a:schemeClr val="bg1"/>
              </a:solidFill>
              <a:latin typeface="+mj-lt"/>
              <a:ea typeface="+mj-ea"/>
              <a:cs typeface="+mj-cs"/>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4"/>
              <a:stretch>
                <a:fillRect/>
              </a:stretch>
            </p:blipFill>
            <p:spPr>
              <a:xfrm>
                <a:off x="5154801" y="316529"/>
                <a:ext cx="24840" cy="24960"/>
              </a:xfrm>
              <a:prstGeom prst="rect">
                <a:avLst/>
              </a:prstGeom>
            </p:spPr>
          </p:pic>
        </mc:Fallback>
      </mc:AlternateContent>
      <p:graphicFrame>
        <p:nvGraphicFramePr>
          <p:cNvPr id="29" name="Content Placeholder 2">
            <a:extLst>
              <a:ext uri="{FF2B5EF4-FFF2-40B4-BE49-F238E27FC236}">
                <a16:creationId xmlns:a16="http://schemas.microsoft.com/office/drawing/2014/main" id="{A476D9D5-928F-9D88-DC19-E8AC63C80C43}"/>
              </a:ext>
            </a:extLst>
          </p:cNvPr>
          <p:cNvGraphicFramePr>
            <a:graphicFrameLocks noGrp="1"/>
          </p:cNvGraphicFramePr>
          <p:nvPr>
            <p:ph idx="1"/>
            <p:extLst>
              <p:ext uri="{D42A27DB-BD31-4B8C-83A1-F6EECF244321}">
                <p14:modId xmlns:p14="http://schemas.microsoft.com/office/powerpoint/2010/main" val="1198343864"/>
              </p:ext>
            </p:extLst>
          </p:nvPr>
        </p:nvGraphicFramePr>
        <p:xfrm>
          <a:off x="3875238" y="227693"/>
          <a:ext cx="4941519" cy="44225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Slide Number Placeholder 2">
            <a:extLst>
              <a:ext uri="{FF2B5EF4-FFF2-40B4-BE49-F238E27FC236}">
                <a16:creationId xmlns:a16="http://schemas.microsoft.com/office/drawing/2014/main" id="{2BDEDA17-BA67-496C-9393-DF19327303D4}"/>
              </a:ext>
            </a:extLst>
          </p:cNvPr>
          <p:cNvSpPr>
            <a:spLocks noGrp="1"/>
          </p:cNvSpPr>
          <p:nvPr>
            <p:ph type="sldNum" sz="quarter" idx="12"/>
          </p:nvPr>
        </p:nvSpPr>
        <p:spPr/>
        <p:txBody>
          <a:bodyPr/>
          <a:lstStyle/>
          <a:p>
            <a:fld id="{C2E482B0-A764-7649-BFD8-7624B53F13A9}" type="slidenum">
              <a:rPr lang="en-GB" smtClean="0"/>
              <a:t>28</a:t>
            </a:fld>
            <a:endParaRPr lang="en-GB"/>
          </a:p>
        </p:txBody>
      </p:sp>
    </p:spTree>
    <p:extLst>
      <p:ext uri="{BB962C8B-B14F-4D97-AF65-F5344CB8AC3E}">
        <p14:creationId xmlns:p14="http://schemas.microsoft.com/office/powerpoint/2010/main" val="2607399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4AC08D7C-5980-4E60-A4F8-3F32C884BFB7}"/>
              </a:ext>
            </a:extLst>
          </p:cNvPr>
          <p:cNvPicPr>
            <a:picLocks noChangeAspect="1"/>
          </p:cNvPicPr>
          <p:nvPr/>
        </p:nvPicPr>
        <p:blipFill>
          <a:blip r:embed="rId3"/>
          <a:stretch>
            <a:fillRect/>
          </a:stretch>
        </p:blipFill>
        <p:spPr>
          <a:xfrm>
            <a:off x="3938016" y="1559877"/>
            <a:ext cx="4747260" cy="2091711"/>
          </a:xfrm>
          <a:prstGeom prst="rect">
            <a:avLst/>
          </a:prstGeom>
        </p:spPr>
      </p:pic>
      <p:sp>
        <p:nvSpPr>
          <p:cNvPr id="10" name="Title 1">
            <a:extLst>
              <a:ext uri="{FF2B5EF4-FFF2-40B4-BE49-F238E27FC236}">
                <a16:creationId xmlns:a16="http://schemas.microsoft.com/office/drawing/2014/main" id="{73F63555-C0D0-48CE-8CEE-2D75F873D972}"/>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Structure – Hyperledger Fabric </a:t>
            </a:r>
            <a:endParaRPr lang="en-SG" sz="2800" dirty="0"/>
          </a:p>
        </p:txBody>
      </p:sp>
      <p:graphicFrame>
        <p:nvGraphicFramePr>
          <p:cNvPr id="18" name="Content Placeholder 2">
            <a:extLst>
              <a:ext uri="{FF2B5EF4-FFF2-40B4-BE49-F238E27FC236}">
                <a16:creationId xmlns:a16="http://schemas.microsoft.com/office/drawing/2014/main" id="{C9B8CEE1-5AE3-446A-AD94-3FEBF2250B05}"/>
              </a:ext>
            </a:extLst>
          </p:cNvPr>
          <p:cNvGraphicFramePr>
            <a:graphicFrameLocks noGrp="1"/>
          </p:cNvGraphicFramePr>
          <p:nvPr>
            <p:ph idx="1"/>
            <p:extLst>
              <p:ext uri="{D42A27DB-BD31-4B8C-83A1-F6EECF244321}">
                <p14:modId xmlns:p14="http://schemas.microsoft.com/office/powerpoint/2010/main" val="2696251708"/>
              </p:ext>
            </p:extLst>
          </p:nvPr>
        </p:nvGraphicFramePr>
        <p:xfrm>
          <a:off x="163086" y="1275083"/>
          <a:ext cx="3268581" cy="30041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DF580263-6F17-4515-9CD6-C35785E95E63}"/>
              </a:ext>
            </a:extLst>
          </p:cNvPr>
          <p:cNvSpPr>
            <a:spLocks noGrp="1"/>
          </p:cNvSpPr>
          <p:nvPr>
            <p:ph type="sldNum" sz="quarter" idx="12"/>
          </p:nvPr>
        </p:nvSpPr>
        <p:spPr/>
        <p:txBody>
          <a:bodyPr/>
          <a:lstStyle/>
          <a:p>
            <a:fld id="{C2E482B0-A764-7649-BFD8-7624B53F13A9}" type="slidenum">
              <a:rPr lang="en-GB" smtClean="0"/>
              <a:t>29</a:t>
            </a:fld>
            <a:endParaRPr lang="en-GB"/>
          </a:p>
        </p:txBody>
      </p:sp>
    </p:spTree>
    <p:extLst>
      <p:ext uri="{BB962C8B-B14F-4D97-AF65-F5344CB8AC3E}">
        <p14:creationId xmlns:p14="http://schemas.microsoft.com/office/powerpoint/2010/main" val="399369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2FB6A03-C224-4973-8E3E-24579A6C569B}"/>
              </a:ext>
            </a:extLst>
          </p:cNvPr>
          <p:cNvSpPr/>
          <p:nvPr/>
        </p:nvSpPr>
        <p:spPr>
          <a:xfrm>
            <a:off x="0" y="1104900"/>
            <a:ext cx="9144000" cy="281178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Straight Connector 8">
            <a:extLst>
              <a:ext uri="{FF2B5EF4-FFF2-40B4-BE49-F238E27FC236}">
                <a16:creationId xmlns:a16="http://schemas.microsoft.com/office/drawing/2014/main" id="{625965E4-A0BF-47F0-B4C5-57997B3B91F6}"/>
              </a:ext>
            </a:extLst>
          </p:cNvPr>
          <p:cNvCxnSpPr/>
          <p:nvPr/>
        </p:nvCxnSpPr>
        <p:spPr>
          <a:xfrm>
            <a:off x="2857500" y="3019727"/>
            <a:ext cx="3276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ECF6198-37FA-47CB-8AA0-7EAF86E13755}"/>
              </a:ext>
            </a:extLst>
          </p:cNvPr>
          <p:cNvSpPr>
            <a:spLocks noGrp="1"/>
          </p:cNvSpPr>
          <p:nvPr>
            <p:ph type="title"/>
          </p:nvPr>
        </p:nvSpPr>
        <p:spPr>
          <a:xfrm>
            <a:off x="825084" y="2050191"/>
            <a:ext cx="7493831" cy="697835"/>
          </a:xfrm>
        </p:spPr>
        <p:txBody>
          <a:bodyPr vert="horz" lIns="91440" tIns="45720" rIns="91440" bIns="45720" rtlCol="0" anchor="b">
            <a:normAutofit/>
          </a:bodyPr>
          <a:lstStyle/>
          <a:p>
            <a:pPr algn="ctr" defTabSz="914400"/>
            <a:r>
              <a:rPr lang="en-US" sz="4100" kern="1200" dirty="0">
                <a:solidFill>
                  <a:schemeClr val="bg1"/>
                </a:solidFill>
                <a:latin typeface="+mj-lt"/>
                <a:ea typeface="+mj-ea"/>
                <a:cs typeface="+mj-cs"/>
              </a:rPr>
              <a:t>Introduction 	</a:t>
            </a:r>
          </a:p>
        </p:txBody>
      </p:sp>
      <p:sp>
        <p:nvSpPr>
          <p:cNvPr id="2" name="Slide Number Placeholder 1">
            <a:extLst>
              <a:ext uri="{FF2B5EF4-FFF2-40B4-BE49-F238E27FC236}">
                <a16:creationId xmlns:a16="http://schemas.microsoft.com/office/drawing/2014/main" id="{465DCBFF-DBA9-4640-878A-672671C43684}"/>
              </a:ext>
            </a:extLst>
          </p:cNvPr>
          <p:cNvSpPr>
            <a:spLocks noGrp="1"/>
          </p:cNvSpPr>
          <p:nvPr>
            <p:ph type="sldNum" sz="quarter" idx="12"/>
          </p:nvPr>
        </p:nvSpPr>
        <p:spPr/>
        <p:txBody>
          <a:bodyPr/>
          <a:lstStyle/>
          <a:p>
            <a:fld id="{C2E482B0-A764-7649-BFD8-7624B53F13A9}" type="slidenum">
              <a:rPr lang="en-GB" smtClean="0"/>
              <a:t>3</a:t>
            </a:fld>
            <a:endParaRPr lang="en-GB"/>
          </a:p>
        </p:txBody>
      </p:sp>
    </p:spTree>
    <p:extLst>
      <p:ext uri="{BB962C8B-B14F-4D97-AF65-F5344CB8AC3E}">
        <p14:creationId xmlns:p14="http://schemas.microsoft.com/office/powerpoint/2010/main" val="1873481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3F63555-C0D0-48CE-8CEE-2D75F873D972}"/>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Key concepts</a:t>
            </a:r>
            <a:endParaRPr lang="en-SG" sz="2800" dirty="0"/>
          </a:p>
        </p:txBody>
      </p:sp>
      <p:pic>
        <p:nvPicPr>
          <p:cNvPr id="2" name="Picture 1">
            <a:extLst>
              <a:ext uri="{FF2B5EF4-FFF2-40B4-BE49-F238E27FC236}">
                <a16:creationId xmlns:a16="http://schemas.microsoft.com/office/drawing/2014/main" id="{A4F4250F-237F-4B49-9A55-7881D855084C}"/>
              </a:ext>
            </a:extLst>
          </p:cNvPr>
          <p:cNvPicPr>
            <a:picLocks noChangeAspect="1"/>
          </p:cNvPicPr>
          <p:nvPr/>
        </p:nvPicPr>
        <p:blipFill>
          <a:blip r:embed="rId3"/>
          <a:stretch>
            <a:fillRect/>
          </a:stretch>
        </p:blipFill>
        <p:spPr>
          <a:xfrm>
            <a:off x="3890696" y="1137802"/>
            <a:ext cx="4624654" cy="2810723"/>
          </a:xfrm>
          <a:prstGeom prst="rect">
            <a:avLst/>
          </a:prstGeom>
        </p:spPr>
      </p:pic>
      <p:sp>
        <p:nvSpPr>
          <p:cNvPr id="11" name="Content Placeholder 2">
            <a:extLst>
              <a:ext uri="{FF2B5EF4-FFF2-40B4-BE49-F238E27FC236}">
                <a16:creationId xmlns:a16="http://schemas.microsoft.com/office/drawing/2014/main" id="{AB7A1C29-7ABB-443C-A7F0-01733C135EAD}"/>
              </a:ext>
            </a:extLst>
          </p:cNvPr>
          <p:cNvSpPr>
            <a:spLocks noGrp="1"/>
          </p:cNvSpPr>
          <p:nvPr>
            <p:ph idx="1"/>
          </p:nvPr>
        </p:nvSpPr>
        <p:spPr>
          <a:xfrm>
            <a:off x="99823" y="1204968"/>
            <a:ext cx="3379470" cy="2927454"/>
          </a:xfrm>
        </p:spPr>
        <p:txBody>
          <a:bodyPr>
            <a:normAutofit/>
          </a:bodyPr>
          <a:lstStyle/>
          <a:p>
            <a:pPr>
              <a:buFont typeface="Wingdings" panose="05000000000000000000" pitchFamily="2" charset="2"/>
              <a:buChar char="l"/>
            </a:pPr>
            <a:r>
              <a:rPr lang="en-US" altLang="zh-CN" sz="1400" dirty="0">
                <a:solidFill>
                  <a:schemeClr val="tx1"/>
                </a:solidFill>
              </a:rPr>
              <a:t>Ledger:</a:t>
            </a:r>
          </a:p>
          <a:p>
            <a:pPr lvl="1"/>
            <a:r>
              <a:rPr lang="en-US" altLang="zh-CN" sz="1100" dirty="0">
                <a:solidFill>
                  <a:schemeClr val="tx1"/>
                </a:solidFill>
              </a:rPr>
              <a:t>Distribute database</a:t>
            </a:r>
          </a:p>
          <a:p>
            <a:pPr>
              <a:buFont typeface="Wingdings" panose="05000000000000000000" pitchFamily="2" charset="2"/>
              <a:buChar char="l"/>
            </a:pPr>
            <a:endParaRPr lang="en-US" altLang="zh-CN" sz="1400" dirty="0">
              <a:solidFill>
                <a:schemeClr val="tx1"/>
              </a:solidFill>
            </a:endParaRPr>
          </a:p>
          <a:p>
            <a:pPr>
              <a:buFont typeface="Wingdings" panose="05000000000000000000" pitchFamily="2" charset="2"/>
              <a:buChar char="l"/>
            </a:pPr>
            <a:r>
              <a:rPr lang="en-US" altLang="zh-CN" sz="1400" dirty="0">
                <a:solidFill>
                  <a:schemeClr val="tx1"/>
                </a:solidFill>
              </a:rPr>
              <a:t>Channel:</a:t>
            </a:r>
          </a:p>
          <a:p>
            <a:pPr lvl="1"/>
            <a:r>
              <a:rPr lang="en-US" sz="1100" dirty="0">
                <a:solidFill>
                  <a:schemeClr val="tx1"/>
                </a:solidFill>
              </a:rPr>
              <a:t>Connect the peer node and the ledger.</a:t>
            </a:r>
          </a:p>
          <a:p>
            <a:pPr marL="342900" lvl="1" indent="0">
              <a:buNone/>
            </a:pPr>
            <a:endParaRPr lang="en-US" sz="1100" dirty="0">
              <a:solidFill>
                <a:schemeClr val="tx1"/>
              </a:solidFill>
            </a:endParaRPr>
          </a:p>
          <a:p>
            <a:pPr>
              <a:buFont typeface="Wingdings" panose="05000000000000000000" pitchFamily="2" charset="2"/>
              <a:buChar char="l"/>
            </a:pPr>
            <a:r>
              <a:rPr lang="en-SG" sz="1400" dirty="0">
                <a:solidFill>
                  <a:schemeClr val="tx1"/>
                </a:solidFill>
              </a:rPr>
              <a:t>Chaincode</a:t>
            </a:r>
          </a:p>
          <a:p>
            <a:pPr lvl="1"/>
            <a:r>
              <a:rPr lang="en-SG" altLang="zh-CN" sz="1100" dirty="0">
                <a:solidFill>
                  <a:schemeClr val="tx1"/>
                </a:solidFill>
              </a:rPr>
              <a:t>Smart </a:t>
            </a:r>
            <a:r>
              <a:rPr lang="en-US" altLang="zh-CN" sz="1100" dirty="0">
                <a:solidFill>
                  <a:schemeClr val="tx1"/>
                </a:solidFill>
              </a:rPr>
              <a:t>contract</a:t>
            </a:r>
          </a:p>
          <a:p>
            <a:pPr marL="342900" lvl="1" indent="0">
              <a:buNone/>
            </a:pPr>
            <a:endParaRPr lang="en-US" sz="1100" dirty="0">
              <a:solidFill>
                <a:schemeClr val="tx1"/>
              </a:solidFill>
            </a:endParaRPr>
          </a:p>
          <a:p>
            <a:pPr>
              <a:buFont typeface="Wingdings" panose="05000000000000000000" pitchFamily="2" charset="2"/>
              <a:buChar char="l"/>
            </a:pPr>
            <a:r>
              <a:rPr lang="en-US" sz="1400" dirty="0">
                <a:solidFill>
                  <a:schemeClr val="tx1"/>
                </a:solidFill>
              </a:rPr>
              <a:t>Consensus Node</a:t>
            </a:r>
          </a:p>
          <a:p>
            <a:pPr lvl="1"/>
            <a:r>
              <a:rPr lang="en-US" sz="1100" dirty="0">
                <a:solidFill>
                  <a:schemeClr val="tx1"/>
                </a:solidFill>
              </a:rPr>
              <a:t>Approve the transaction.</a:t>
            </a:r>
          </a:p>
        </p:txBody>
      </p:sp>
      <p:sp>
        <p:nvSpPr>
          <p:cNvPr id="5" name="Slide Number Placeholder 4">
            <a:extLst>
              <a:ext uri="{FF2B5EF4-FFF2-40B4-BE49-F238E27FC236}">
                <a16:creationId xmlns:a16="http://schemas.microsoft.com/office/drawing/2014/main" id="{AE1E44C3-0ABC-445B-9749-2D25BAF56CA2}"/>
              </a:ext>
            </a:extLst>
          </p:cNvPr>
          <p:cNvSpPr>
            <a:spLocks noGrp="1"/>
          </p:cNvSpPr>
          <p:nvPr>
            <p:ph type="sldNum" sz="quarter" idx="12"/>
          </p:nvPr>
        </p:nvSpPr>
        <p:spPr/>
        <p:txBody>
          <a:bodyPr/>
          <a:lstStyle/>
          <a:p>
            <a:fld id="{C2E482B0-A764-7649-BFD8-7624B53F13A9}" type="slidenum">
              <a:rPr lang="en-GB" smtClean="0"/>
              <a:t>30</a:t>
            </a:fld>
            <a:endParaRPr lang="en-GB"/>
          </a:p>
        </p:txBody>
      </p:sp>
    </p:spTree>
    <p:extLst>
      <p:ext uri="{BB962C8B-B14F-4D97-AF65-F5344CB8AC3E}">
        <p14:creationId xmlns:p14="http://schemas.microsoft.com/office/powerpoint/2010/main" val="2754588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3F63555-C0D0-48CE-8CEE-2D75F873D972}"/>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Ledger</a:t>
            </a:r>
            <a:endParaRPr lang="en-SG" sz="2800" dirty="0"/>
          </a:p>
        </p:txBody>
      </p:sp>
      <p:pic>
        <p:nvPicPr>
          <p:cNvPr id="11" name="Picture 10" descr="Diagram&#10;&#10;Description automatically generated">
            <a:extLst>
              <a:ext uri="{FF2B5EF4-FFF2-40B4-BE49-F238E27FC236}">
                <a16:creationId xmlns:a16="http://schemas.microsoft.com/office/drawing/2014/main" id="{46C9C01A-61AC-4E8B-90C6-86EB55B5CE87}"/>
              </a:ext>
            </a:extLst>
          </p:cNvPr>
          <p:cNvPicPr>
            <a:picLocks noChangeAspect="1"/>
          </p:cNvPicPr>
          <p:nvPr/>
        </p:nvPicPr>
        <p:blipFill>
          <a:blip r:embed="rId3"/>
          <a:stretch>
            <a:fillRect/>
          </a:stretch>
        </p:blipFill>
        <p:spPr>
          <a:xfrm>
            <a:off x="4010322" y="1630169"/>
            <a:ext cx="4505028" cy="1974091"/>
          </a:xfrm>
          <a:prstGeom prst="rect">
            <a:avLst/>
          </a:prstGeom>
        </p:spPr>
      </p:pic>
      <p:sp>
        <p:nvSpPr>
          <p:cNvPr id="12" name="Content Placeholder 2">
            <a:extLst>
              <a:ext uri="{FF2B5EF4-FFF2-40B4-BE49-F238E27FC236}">
                <a16:creationId xmlns:a16="http://schemas.microsoft.com/office/drawing/2014/main" id="{17AF4740-01C3-4196-A8FC-5E98AA5210DA}"/>
              </a:ext>
            </a:extLst>
          </p:cNvPr>
          <p:cNvSpPr>
            <a:spLocks noGrp="1"/>
          </p:cNvSpPr>
          <p:nvPr>
            <p:ph idx="1"/>
          </p:nvPr>
        </p:nvSpPr>
        <p:spPr>
          <a:xfrm>
            <a:off x="0" y="1328030"/>
            <a:ext cx="3744833" cy="2839064"/>
          </a:xfrm>
        </p:spPr>
        <p:txBody>
          <a:bodyPr>
            <a:normAutofit/>
          </a:bodyPr>
          <a:lstStyle/>
          <a:p>
            <a:pPr>
              <a:buFont typeface="Wingdings" panose="05000000000000000000" pitchFamily="2" charset="2"/>
              <a:buChar char="l"/>
            </a:pPr>
            <a:r>
              <a:rPr lang="en-US" sz="1600" b="1" dirty="0">
                <a:solidFill>
                  <a:schemeClr val="tx1"/>
                </a:solidFill>
              </a:rPr>
              <a:t>World state:</a:t>
            </a:r>
            <a:r>
              <a:rPr lang="en-US" sz="1600" dirty="0">
                <a:solidFill>
                  <a:schemeClr val="tx1"/>
                </a:solidFill>
              </a:rPr>
              <a:t> </a:t>
            </a:r>
          </a:p>
          <a:p>
            <a:pPr marL="342900" lvl="1" indent="0">
              <a:buNone/>
            </a:pPr>
            <a:r>
              <a:rPr lang="en-US" sz="1400" dirty="0">
                <a:solidFill>
                  <a:schemeClr val="tx1"/>
                </a:solidFill>
              </a:rPr>
              <a:t>A database that holds current values</a:t>
            </a:r>
          </a:p>
          <a:p>
            <a:pPr>
              <a:buFont typeface="Wingdings" panose="05000000000000000000" pitchFamily="2" charset="2"/>
              <a:buChar char="l"/>
            </a:pPr>
            <a:endParaRPr lang="en-US" sz="1600" dirty="0">
              <a:solidFill>
                <a:schemeClr val="tx1"/>
              </a:solidFill>
            </a:endParaRPr>
          </a:p>
          <a:p>
            <a:pPr>
              <a:buFont typeface="Wingdings" panose="05000000000000000000" pitchFamily="2" charset="2"/>
              <a:buChar char="l"/>
            </a:pPr>
            <a:r>
              <a:rPr lang="en-US" sz="1600" b="1" dirty="0">
                <a:solidFill>
                  <a:schemeClr val="tx1"/>
                </a:solidFill>
              </a:rPr>
              <a:t>Blockchain:</a:t>
            </a:r>
            <a:r>
              <a:rPr lang="en-US" sz="1600" dirty="0">
                <a:solidFill>
                  <a:schemeClr val="tx1"/>
                </a:solidFill>
              </a:rPr>
              <a:t> </a:t>
            </a:r>
          </a:p>
          <a:p>
            <a:pPr marL="342900" lvl="1" indent="0">
              <a:buNone/>
            </a:pPr>
            <a:r>
              <a:rPr lang="en-US" sz="1400" dirty="0">
                <a:solidFill>
                  <a:schemeClr val="tx1"/>
                </a:solidFill>
              </a:rPr>
              <a:t>A log of transactions grouped in blocks. History information</a:t>
            </a:r>
          </a:p>
          <a:p>
            <a:pPr>
              <a:buFont typeface="Wingdings" panose="05000000000000000000" pitchFamily="2" charset="2"/>
              <a:buChar char="l"/>
            </a:pPr>
            <a:endParaRPr lang="en-US" sz="1600" dirty="0">
              <a:solidFill>
                <a:schemeClr val="tx1"/>
              </a:solidFill>
            </a:endParaRPr>
          </a:p>
          <a:p>
            <a:pPr>
              <a:buFont typeface="Wingdings" panose="05000000000000000000" pitchFamily="2" charset="2"/>
              <a:buChar char="l"/>
            </a:pPr>
            <a:r>
              <a:rPr lang="en-US" sz="1600" b="1" dirty="0">
                <a:solidFill>
                  <a:schemeClr val="tx1"/>
                </a:solidFill>
              </a:rPr>
              <a:t>Block: </a:t>
            </a:r>
          </a:p>
          <a:p>
            <a:pPr marL="342900" lvl="1" indent="0">
              <a:buNone/>
            </a:pPr>
            <a:r>
              <a:rPr lang="en-US" sz="1400" dirty="0">
                <a:solidFill>
                  <a:schemeClr val="tx1"/>
                </a:solidFill>
              </a:rPr>
              <a:t>Specific  transaction data</a:t>
            </a:r>
          </a:p>
        </p:txBody>
      </p:sp>
      <p:sp>
        <p:nvSpPr>
          <p:cNvPr id="6" name="Slide Number Placeholder 5">
            <a:extLst>
              <a:ext uri="{FF2B5EF4-FFF2-40B4-BE49-F238E27FC236}">
                <a16:creationId xmlns:a16="http://schemas.microsoft.com/office/drawing/2014/main" id="{3CBF1841-030D-433A-ADBF-DC97155C0BA6}"/>
              </a:ext>
            </a:extLst>
          </p:cNvPr>
          <p:cNvSpPr>
            <a:spLocks noGrp="1"/>
          </p:cNvSpPr>
          <p:nvPr>
            <p:ph type="sldNum" sz="quarter" idx="12"/>
          </p:nvPr>
        </p:nvSpPr>
        <p:spPr/>
        <p:txBody>
          <a:bodyPr/>
          <a:lstStyle/>
          <a:p>
            <a:fld id="{C2E482B0-A764-7649-BFD8-7624B53F13A9}" type="slidenum">
              <a:rPr lang="en-GB" smtClean="0"/>
              <a:t>31</a:t>
            </a:fld>
            <a:endParaRPr lang="en-GB"/>
          </a:p>
        </p:txBody>
      </p:sp>
    </p:spTree>
    <p:extLst>
      <p:ext uri="{BB962C8B-B14F-4D97-AF65-F5344CB8AC3E}">
        <p14:creationId xmlns:p14="http://schemas.microsoft.com/office/powerpoint/2010/main" val="2581319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Fabric Configuration</a:t>
            </a:r>
            <a:endParaRPr lang="en-SG" sz="2800" dirty="0"/>
          </a:p>
        </p:txBody>
      </p:sp>
      <p:sp>
        <p:nvSpPr>
          <p:cNvPr id="12" name="Content Placeholder 2">
            <a:extLst>
              <a:ext uri="{FF2B5EF4-FFF2-40B4-BE49-F238E27FC236}">
                <a16:creationId xmlns:a16="http://schemas.microsoft.com/office/drawing/2014/main" id="{38EDA1E6-E8EB-4349-AF13-E1498985B949}"/>
              </a:ext>
            </a:extLst>
          </p:cNvPr>
          <p:cNvSpPr>
            <a:spLocks noGrp="1"/>
          </p:cNvSpPr>
          <p:nvPr>
            <p:ph idx="1"/>
          </p:nvPr>
        </p:nvSpPr>
        <p:spPr>
          <a:xfrm>
            <a:off x="1379220" y="1108023"/>
            <a:ext cx="6758939" cy="2927454"/>
          </a:xfrm>
        </p:spPr>
        <p:txBody>
          <a:bodyPr>
            <a:normAutofit fontScale="92500" lnSpcReduction="20000"/>
          </a:bodyPr>
          <a:lstStyle/>
          <a:p>
            <a:pPr marL="457200" indent="-457200">
              <a:buFont typeface="+mj-lt"/>
              <a:buAutoNum type="arabicPeriod"/>
            </a:pPr>
            <a:r>
              <a:rPr lang="en-US" altLang="zh-CN" sz="2000" dirty="0">
                <a:solidFill>
                  <a:schemeClr val="tx1"/>
                </a:solidFill>
              </a:rPr>
              <a:t>Step one: Set up the blockchain network</a:t>
            </a:r>
          </a:p>
          <a:p>
            <a:pPr lvl="1">
              <a:buFont typeface="Wingdings" panose="05000000000000000000" pitchFamily="2" charset="2"/>
              <a:buChar char="l"/>
            </a:pPr>
            <a:r>
              <a:rPr lang="en-US" altLang="zh-CN" sz="1600" dirty="0">
                <a:solidFill>
                  <a:schemeClr val="tx1"/>
                </a:solidFill>
              </a:rPr>
              <a:t>Set up Certificate Authority (CA)</a:t>
            </a:r>
          </a:p>
          <a:p>
            <a:pPr lvl="1">
              <a:buFont typeface="Wingdings" panose="05000000000000000000" pitchFamily="2" charset="2"/>
              <a:buChar char="l"/>
            </a:pPr>
            <a:r>
              <a:rPr lang="en-US" altLang="zh-CN" sz="1600" dirty="0">
                <a:solidFill>
                  <a:schemeClr val="tx1"/>
                </a:solidFill>
              </a:rPr>
              <a:t>Create identities and MSPs</a:t>
            </a:r>
          </a:p>
          <a:p>
            <a:pPr lvl="1">
              <a:buFont typeface="Wingdings" panose="05000000000000000000" pitchFamily="2" charset="2"/>
              <a:buChar char="l"/>
            </a:pPr>
            <a:r>
              <a:rPr lang="en-US" altLang="zh-CN" sz="1600" dirty="0">
                <a:solidFill>
                  <a:schemeClr val="tx1"/>
                </a:solidFill>
              </a:rPr>
              <a:t>Deploy peers and ordering nodes</a:t>
            </a:r>
          </a:p>
          <a:p>
            <a:pPr>
              <a:buFont typeface="Wingdings" panose="05000000000000000000" pitchFamily="2" charset="2"/>
              <a:buChar char="l"/>
            </a:pPr>
            <a:endParaRPr lang="en-US" sz="2000" dirty="0">
              <a:solidFill>
                <a:schemeClr val="tx1"/>
              </a:solidFill>
            </a:endParaRPr>
          </a:p>
          <a:p>
            <a:pPr marL="457200" indent="-457200">
              <a:buFont typeface="+mj-lt"/>
              <a:buAutoNum type="arabicPeriod" startAt="2"/>
            </a:pPr>
            <a:r>
              <a:rPr lang="en-SG" sz="2000" dirty="0">
                <a:solidFill>
                  <a:schemeClr val="tx1"/>
                </a:solidFill>
              </a:rPr>
              <a:t>Step two: Set up docker environment</a:t>
            </a:r>
          </a:p>
          <a:p>
            <a:pPr lvl="1">
              <a:buFont typeface="Wingdings" panose="05000000000000000000" pitchFamily="2" charset="2"/>
              <a:buChar char="l"/>
            </a:pPr>
            <a:r>
              <a:rPr lang="en-US" sz="1600" dirty="0">
                <a:solidFill>
                  <a:schemeClr val="tx1"/>
                </a:solidFill>
              </a:rPr>
              <a:t>Bind the ID address of other nodes</a:t>
            </a:r>
          </a:p>
          <a:p>
            <a:pPr>
              <a:buFont typeface="Wingdings" panose="05000000000000000000" pitchFamily="2" charset="2"/>
              <a:buChar char="l"/>
            </a:pPr>
            <a:endParaRPr lang="en-US" sz="2000" dirty="0">
              <a:solidFill>
                <a:schemeClr val="tx1"/>
              </a:solidFill>
            </a:endParaRPr>
          </a:p>
          <a:p>
            <a:pPr marL="457200" indent="-457200">
              <a:buFont typeface="+mj-lt"/>
              <a:buAutoNum type="arabicPeriod" startAt="3"/>
            </a:pPr>
            <a:r>
              <a:rPr lang="en-US" sz="2000" dirty="0">
                <a:solidFill>
                  <a:schemeClr val="tx1"/>
                </a:solidFill>
              </a:rPr>
              <a:t>Step three: Ledger config</a:t>
            </a:r>
          </a:p>
          <a:p>
            <a:pPr lvl="1">
              <a:buFont typeface="Wingdings" panose="05000000000000000000" pitchFamily="2" charset="2"/>
              <a:buChar char="l"/>
            </a:pPr>
            <a:r>
              <a:rPr lang="en-US" sz="1600" dirty="0">
                <a:solidFill>
                  <a:schemeClr val="tx1"/>
                </a:solidFill>
              </a:rPr>
              <a:t>Create / join a channel</a:t>
            </a:r>
          </a:p>
          <a:p>
            <a:pPr lvl="1">
              <a:buFont typeface="Wingdings" panose="05000000000000000000" pitchFamily="2" charset="2"/>
              <a:buChar char="l"/>
            </a:pPr>
            <a:r>
              <a:rPr lang="en-US" sz="1600" dirty="0">
                <a:solidFill>
                  <a:schemeClr val="tx1"/>
                </a:solidFill>
              </a:rPr>
              <a:t>Install the smart contract (chaincode)</a:t>
            </a:r>
          </a:p>
        </p:txBody>
      </p:sp>
      <p:sp>
        <p:nvSpPr>
          <p:cNvPr id="3" name="Slide Number Placeholder 2">
            <a:extLst>
              <a:ext uri="{FF2B5EF4-FFF2-40B4-BE49-F238E27FC236}">
                <a16:creationId xmlns:a16="http://schemas.microsoft.com/office/drawing/2014/main" id="{81D3A556-B4C7-46F1-9476-4593DA0132DF}"/>
              </a:ext>
            </a:extLst>
          </p:cNvPr>
          <p:cNvSpPr>
            <a:spLocks noGrp="1"/>
          </p:cNvSpPr>
          <p:nvPr>
            <p:ph type="sldNum" sz="quarter" idx="12"/>
          </p:nvPr>
        </p:nvSpPr>
        <p:spPr/>
        <p:txBody>
          <a:bodyPr/>
          <a:lstStyle/>
          <a:p>
            <a:fld id="{C2E482B0-A764-7649-BFD8-7624B53F13A9}" type="slidenum">
              <a:rPr lang="en-GB" smtClean="0"/>
              <a:t>32</a:t>
            </a:fld>
            <a:endParaRPr lang="en-GB"/>
          </a:p>
        </p:txBody>
      </p:sp>
    </p:spTree>
    <p:extLst>
      <p:ext uri="{BB962C8B-B14F-4D97-AF65-F5344CB8AC3E}">
        <p14:creationId xmlns:p14="http://schemas.microsoft.com/office/powerpoint/2010/main" val="3409302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3F63555-C0D0-48CE-8CEE-2D75F873D972}"/>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Smart contract</a:t>
            </a:r>
            <a:endParaRPr lang="en-SG" sz="2800" dirty="0"/>
          </a:p>
        </p:txBody>
      </p:sp>
      <p:sp>
        <p:nvSpPr>
          <p:cNvPr id="12" name="Content Placeholder 2">
            <a:extLst>
              <a:ext uri="{FF2B5EF4-FFF2-40B4-BE49-F238E27FC236}">
                <a16:creationId xmlns:a16="http://schemas.microsoft.com/office/drawing/2014/main" id="{17AF4740-01C3-4196-A8FC-5E98AA5210DA}"/>
              </a:ext>
            </a:extLst>
          </p:cNvPr>
          <p:cNvSpPr>
            <a:spLocks noGrp="1"/>
          </p:cNvSpPr>
          <p:nvPr>
            <p:ph idx="1"/>
          </p:nvPr>
        </p:nvSpPr>
        <p:spPr>
          <a:xfrm>
            <a:off x="0" y="1328030"/>
            <a:ext cx="3744833" cy="2839064"/>
          </a:xfrm>
        </p:spPr>
        <p:txBody>
          <a:bodyPr>
            <a:normAutofit/>
          </a:bodyPr>
          <a:lstStyle/>
          <a:p>
            <a:pPr>
              <a:buFont typeface="Wingdings" panose="05000000000000000000" pitchFamily="2" charset="2"/>
              <a:buChar char="l"/>
            </a:pPr>
            <a:r>
              <a:rPr lang="en-US" sz="1600" b="1" dirty="0">
                <a:solidFill>
                  <a:schemeClr val="tx1"/>
                </a:solidFill>
              </a:rPr>
              <a:t>Vehicle:</a:t>
            </a:r>
            <a:r>
              <a:rPr lang="en-US" sz="1600" dirty="0">
                <a:solidFill>
                  <a:schemeClr val="tx1"/>
                </a:solidFill>
              </a:rPr>
              <a:t> </a:t>
            </a:r>
          </a:p>
          <a:p>
            <a:pPr marL="342900" lvl="1" indent="0">
              <a:buNone/>
            </a:pPr>
            <a:r>
              <a:rPr lang="en-US" sz="1400" dirty="0">
                <a:solidFill>
                  <a:schemeClr val="tx1"/>
                </a:solidFill>
              </a:rPr>
              <a:t>History recording of the vehicles</a:t>
            </a:r>
          </a:p>
          <a:p>
            <a:pPr>
              <a:buFont typeface="Wingdings" panose="05000000000000000000" pitchFamily="2" charset="2"/>
              <a:buChar char="l"/>
            </a:pPr>
            <a:endParaRPr lang="en-US" sz="1600" dirty="0">
              <a:solidFill>
                <a:schemeClr val="tx1"/>
              </a:solidFill>
            </a:endParaRPr>
          </a:p>
          <a:p>
            <a:pPr>
              <a:buFont typeface="Wingdings" panose="05000000000000000000" pitchFamily="2" charset="2"/>
              <a:buChar char="l"/>
            </a:pPr>
            <a:r>
              <a:rPr lang="en-US" sz="1600" b="1" dirty="0">
                <a:solidFill>
                  <a:schemeClr val="tx1"/>
                </a:solidFill>
              </a:rPr>
              <a:t>Task:</a:t>
            </a:r>
            <a:r>
              <a:rPr lang="en-US" sz="1600" dirty="0">
                <a:solidFill>
                  <a:schemeClr val="tx1"/>
                </a:solidFill>
              </a:rPr>
              <a:t> </a:t>
            </a:r>
          </a:p>
          <a:p>
            <a:pPr marL="342900" lvl="1" indent="0">
              <a:buNone/>
            </a:pPr>
            <a:r>
              <a:rPr lang="en-US" sz="1400" dirty="0">
                <a:solidFill>
                  <a:schemeClr val="tx1"/>
                </a:solidFill>
              </a:rPr>
              <a:t>Task information</a:t>
            </a:r>
          </a:p>
          <a:p>
            <a:pPr marL="342900" lvl="1" indent="0">
              <a:buNone/>
            </a:pPr>
            <a:endParaRPr lang="en-US" sz="1600" dirty="0">
              <a:solidFill>
                <a:schemeClr val="tx1"/>
              </a:solidFill>
            </a:endParaRPr>
          </a:p>
          <a:p>
            <a:pPr>
              <a:buFont typeface="Wingdings" panose="05000000000000000000" pitchFamily="2" charset="2"/>
              <a:buChar char="l"/>
            </a:pPr>
            <a:r>
              <a:rPr lang="en-US" sz="1600" b="1" dirty="0">
                <a:solidFill>
                  <a:schemeClr val="tx1"/>
                </a:solidFill>
              </a:rPr>
              <a:t>SACC: </a:t>
            </a:r>
          </a:p>
          <a:p>
            <a:pPr marL="342900" lvl="1" indent="0">
              <a:buNone/>
            </a:pPr>
            <a:r>
              <a:rPr lang="en-US" sz="1400" dirty="0">
                <a:solidFill>
                  <a:schemeClr val="tx1"/>
                </a:solidFill>
              </a:rPr>
              <a:t>Base station current state</a:t>
            </a:r>
          </a:p>
        </p:txBody>
      </p:sp>
      <p:pic>
        <p:nvPicPr>
          <p:cNvPr id="9" name="Picture 8" descr="Diagram&#10;&#10;Description automatically generated">
            <a:extLst>
              <a:ext uri="{FF2B5EF4-FFF2-40B4-BE49-F238E27FC236}">
                <a16:creationId xmlns:a16="http://schemas.microsoft.com/office/drawing/2014/main" id="{61DCF32C-FB1C-4F48-876F-21179C3B63B2}"/>
              </a:ext>
            </a:extLst>
          </p:cNvPr>
          <p:cNvPicPr>
            <a:picLocks noChangeAspect="1"/>
          </p:cNvPicPr>
          <p:nvPr/>
        </p:nvPicPr>
        <p:blipFill>
          <a:blip r:embed="rId3"/>
          <a:stretch>
            <a:fillRect/>
          </a:stretch>
        </p:blipFill>
        <p:spPr>
          <a:xfrm>
            <a:off x="3842766" y="1190734"/>
            <a:ext cx="4763500" cy="2913725"/>
          </a:xfrm>
          <a:prstGeom prst="rect">
            <a:avLst/>
          </a:prstGeom>
        </p:spPr>
      </p:pic>
      <p:sp>
        <p:nvSpPr>
          <p:cNvPr id="2" name="Slide Number Placeholder 1">
            <a:extLst>
              <a:ext uri="{FF2B5EF4-FFF2-40B4-BE49-F238E27FC236}">
                <a16:creationId xmlns:a16="http://schemas.microsoft.com/office/drawing/2014/main" id="{CD4D1B20-876F-4875-9519-80610DC604C2}"/>
              </a:ext>
            </a:extLst>
          </p:cNvPr>
          <p:cNvSpPr>
            <a:spLocks noGrp="1"/>
          </p:cNvSpPr>
          <p:nvPr>
            <p:ph type="sldNum" sz="quarter" idx="12"/>
          </p:nvPr>
        </p:nvSpPr>
        <p:spPr/>
        <p:txBody>
          <a:bodyPr/>
          <a:lstStyle/>
          <a:p>
            <a:fld id="{C2E482B0-A764-7649-BFD8-7624B53F13A9}" type="slidenum">
              <a:rPr lang="en-GB" smtClean="0"/>
              <a:t>33</a:t>
            </a:fld>
            <a:endParaRPr lang="en-GB"/>
          </a:p>
        </p:txBody>
      </p:sp>
    </p:spTree>
    <p:extLst>
      <p:ext uri="{BB962C8B-B14F-4D97-AF65-F5344CB8AC3E}">
        <p14:creationId xmlns:p14="http://schemas.microsoft.com/office/powerpoint/2010/main" val="50750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Comparison </a:t>
            </a:r>
            <a:endParaRPr lang="en-SG" sz="2800" dirty="0"/>
          </a:p>
        </p:txBody>
      </p:sp>
      <p:pic>
        <p:nvPicPr>
          <p:cNvPr id="7" name="Picture 6" descr="Table&#10;&#10;Description automatically generated">
            <a:extLst>
              <a:ext uri="{FF2B5EF4-FFF2-40B4-BE49-F238E27FC236}">
                <a16:creationId xmlns:a16="http://schemas.microsoft.com/office/drawing/2014/main" id="{FA9B4014-6116-4430-BCBE-13590DDB773E}"/>
              </a:ext>
            </a:extLst>
          </p:cNvPr>
          <p:cNvPicPr>
            <a:picLocks noChangeAspect="1"/>
          </p:cNvPicPr>
          <p:nvPr/>
        </p:nvPicPr>
        <p:blipFill>
          <a:blip r:embed="rId3"/>
          <a:stretch>
            <a:fillRect/>
          </a:stretch>
        </p:blipFill>
        <p:spPr>
          <a:xfrm>
            <a:off x="1854625" y="789826"/>
            <a:ext cx="5273040" cy="3563848"/>
          </a:xfrm>
          <a:prstGeom prst="rect">
            <a:avLst/>
          </a:prstGeom>
        </p:spPr>
      </p:pic>
      <p:sp>
        <p:nvSpPr>
          <p:cNvPr id="11" name="TextBox 10">
            <a:extLst>
              <a:ext uri="{FF2B5EF4-FFF2-40B4-BE49-F238E27FC236}">
                <a16:creationId xmlns:a16="http://schemas.microsoft.com/office/drawing/2014/main" id="{97AC18E6-1D0A-44BA-BB1C-5E317107687F}"/>
              </a:ext>
            </a:extLst>
          </p:cNvPr>
          <p:cNvSpPr txBox="1"/>
          <p:nvPr/>
        </p:nvSpPr>
        <p:spPr>
          <a:xfrm>
            <a:off x="2613660" y="4353674"/>
            <a:ext cx="4572000" cy="369332"/>
          </a:xfrm>
          <a:prstGeom prst="rect">
            <a:avLst/>
          </a:prstGeom>
          <a:noFill/>
        </p:spPr>
        <p:txBody>
          <a:bodyPr wrap="square">
            <a:spAutoFit/>
          </a:bodyPr>
          <a:lstStyle/>
          <a:p>
            <a:r>
              <a:rPr lang="zh-CN" altLang="zh-CN" sz="1800" dirty="0">
                <a:effectLst/>
                <a:ea typeface="Times New Roman" panose="02020603050405020304" pitchFamily="18" charset="0"/>
              </a:rPr>
              <a:t> </a:t>
            </a:r>
            <a:r>
              <a:rPr lang="en-US" altLang="zh-CN" sz="1800" dirty="0">
                <a:effectLst/>
                <a:ea typeface="Times New Roman" panose="02020603050405020304" pitchFamily="18" charset="0"/>
              </a:rPr>
              <a:t>Comparison of different database</a:t>
            </a:r>
            <a:endParaRPr lang="zh-CN" altLang="en-US" dirty="0"/>
          </a:p>
        </p:txBody>
      </p:sp>
      <p:sp>
        <p:nvSpPr>
          <p:cNvPr id="6" name="Slide Number Placeholder 5">
            <a:extLst>
              <a:ext uri="{FF2B5EF4-FFF2-40B4-BE49-F238E27FC236}">
                <a16:creationId xmlns:a16="http://schemas.microsoft.com/office/drawing/2014/main" id="{BC285A16-0E73-4AE6-BDE9-AB7D414016D9}"/>
              </a:ext>
            </a:extLst>
          </p:cNvPr>
          <p:cNvSpPr>
            <a:spLocks noGrp="1"/>
          </p:cNvSpPr>
          <p:nvPr>
            <p:ph type="sldNum" sz="quarter" idx="12"/>
          </p:nvPr>
        </p:nvSpPr>
        <p:spPr/>
        <p:txBody>
          <a:bodyPr/>
          <a:lstStyle/>
          <a:p>
            <a:fld id="{C2E482B0-A764-7649-BFD8-7624B53F13A9}" type="slidenum">
              <a:rPr lang="en-GB" smtClean="0"/>
              <a:t>34</a:t>
            </a:fld>
            <a:endParaRPr lang="en-GB"/>
          </a:p>
        </p:txBody>
      </p:sp>
    </p:spTree>
    <p:extLst>
      <p:ext uri="{BB962C8B-B14F-4D97-AF65-F5344CB8AC3E}">
        <p14:creationId xmlns:p14="http://schemas.microsoft.com/office/powerpoint/2010/main" val="3499180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2FB6A03-C224-4973-8E3E-24579A6C569B}"/>
              </a:ext>
            </a:extLst>
          </p:cNvPr>
          <p:cNvSpPr/>
          <p:nvPr/>
        </p:nvSpPr>
        <p:spPr>
          <a:xfrm>
            <a:off x="0" y="1104900"/>
            <a:ext cx="9144000" cy="281178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Straight Connector 8">
            <a:extLst>
              <a:ext uri="{FF2B5EF4-FFF2-40B4-BE49-F238E27FC236}">
                <a16:creationId xmlns:a16="http://schemas.microsoft.com/office/drawing/2014/main" id="{625965E4-A0BF-47F0-B4C5-57997B3B91F6}"/>
              </a:ext>
            </a:extLst>
          </p:cNvPr>
          <p:cNvCxnSpPr/>
          <p:nvPr/>
        </p:nvCxnSpPr>
        <p:spPr>
          <a:xfrm>
            <a:off x="2857500" y="3019727"/>
            <a:ext cx="3276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ECF6198-37FA-47CB-8AA0-7EAF86E13755}"/>
              </a:ext>
            </a:extLst>
          </p:cNvPr>
          <p:cNvSpPr>
            <a:spLocks noGrp="1"/>
          </p:cNvSpPr>
          <p:nvPr>
            <p:ph type="title"/>
          </p:nvPr>
        </p:nvSpPr>
        <p:spPr>
          <a:xfrm>
            <a:off x="825084" y="2050191"/>
            <a:ext cx="7493831" cy="697835"/>
          </a:xfrm>
        </p:spPr>
        <p:txBody>
          <a:bodyPr vert="horz" lIns="91440" tIns="45720" rIns="91440" bIns="45720" rtlCol="0" anchor="b">
            <a:normAutofit/>
          </a:bodyPr>
          <a:lstStyle/>
          <a:p>
            <a:pPr algn="ctr" defTabSz="914400"/>
            <a:r>
              <a:rPr lang="en-US" sz="4100" kern="1200" dirty="0">
                <a:solidFill>
                  <a:schemeClr val="bg1"/>
                </a:solidFill>
                <a:latin typeface="+mj-lt"/>
                <a:ea typeface="+mj-ea"/>
                <a:cs typeface="+mj-cs"/>
              </a:rPr>
              <a:t>Experimental results 	</a:t>
            </a:r>
          </a:p>
        </p:txBody>
      </p:sp>
      <p:sp>
        <p:nvSpPr>
          <p:cNvPr id="10" name="Slide Number Placeholder 9">
            <a:extLst>
              <a:ext uri="{FF2B5EF4-FFF2-40B4-BE49-F238E27FC236}">
                <a16:creationId xmlns:a16="http://schemas.microsoft.com/office/drawing/2014/main" id="{28A4F3E8-0EF0-4210-A2EB-9EC7682612ED}"/>
              </a:ext>
            </a:extLst>
          </p:cNvPr>
          <p:cNvSpPr>
            <a:spLocks noGrp="1"/>
          </p:cNvSpPr>
          <p:nvPr>
            <p:ph type="sldNum" sz="quarter" idx="12"/>
          </p:nvPr>
        </p:nvSpPr>
        <p:spPr/>
        <p:txBody>
          <a:bodyPr/>
          <a:lstStyle/>
          <a:p>
            <a:fld id="{C2E482B0-A764-7649-BFD8-7624B53F13A9}" type="slidenum">
              <a:rPr lang="en-GB" smtClean="0"/>
              <a:t>35</a:t>
            </a:fld>
            <a:endParaRPr lang="en-GB"/>
          </a:p>
        </p:txBody>
      </p:sp>
    </p:spTree>
    <p:extLst>
      <p:ext uri="{BB962C8B-B14F-4D97-AF65-F5344CB8AC3E}">
        <p14:creationId xmlns:p14="http://schemas.microsoft.com/office/powerpoint/2010/main" val="2087551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gra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771525" y="1475449"/>
            <a:ext cx="1971675" cy="1910443"/>
          </a:xfrm>
          <a:noFill/>
        </p:spPr>
        <p:txBody>
          <a:bodyPr vert="horz" lIns="91440" tIns="45720" rIns="91440" bIns="45720" rtlCol="0" anchor="ctr">
            <a:normAutofit/>
          </a:bodyPr>
          <a:lstStyle/>
          <a:p>
            <a:pPr algn="ctr" defTabSz="914400"/>
            <a:r>
              <a:rPr lang="en-US" sz="2700" kern="1200" dirty="0">
                <a:solidFill>
                  <a:srgbClr val="FFFFFF"/>
                </a:solidFill>
                <a:latin typeface="+mj-lt"/>
                <a:ea typeface="+mj-ea"/>
                <a:cs typeface="+mj-cs"/>
              </a:rPr>
              <a:t>Scenario</a:t>
            </a:r>
          </a:p>
        </p:txBody>
      </p:sp>
      <p:pic>
        <p:nvPicPr>
          <p:cNvPr id="17" name="F7C841DB" descr="Diagram&#10;&#10;Description automatically generated">
            <a:hlinkClick r:id="" action="ppaction://media"/>
            <a:extLst>
              <a:ext uri="{FF2B5EF4-FFF2-40B4-BE49-F238E27FC236}">
                <a16:creationId xmlns:a16="http://schemas.microsoft.com/office/drawing/2014/main" id="{4CE8FC71-CAF5-4487-8815-A2C3332945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2987" y="1140572"/>
            <a:ext cx="5085525" cy="2860607"/>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7"/>
              <a:stretch>
                <a:fillRect/>
              </a:stretch>
            </p:blipFill>
            <p:spPr>
              <a:xfrm>
                <a:off x="5154801" y="316529"/>
                <a:ext cx="24840" cy="24960"/>
              </a:xfrm>
              <a:prstGeom prst="rect">
                <a:avLst/>
              </a:prstGeom>
            </p:spPr>
          </p:pic>
        </mc:Fallback>
      </mc:AlternateContent>
      <p:sp>
        <p:nvSpPr>
          <p:cNvPr id="3" name="Slide Number Placeholder 2">
            <a:extLst>
              <a:ext uri="{FF2B5EF4-FFF2-40B4-BE49-F238E27FC236}">
                <a16:creationId xmlns:a16="http://schemas.microsoft.com/office/drawing/2014/main" id="{409E4064-DAAF-4569-8A34-00FBD887C9BD}"/>
              </a:ext>
            </a:extLst>
          </p:cNvPr>
          <p:cNvSpPr>
            <a:spLocks noGrp="1"/>
          </p:cNvSpPr>
          <p:nvPr>
            <p:ph type="sldNum" sz="quarter" idx="12"/>
          </p:nvPr>
        </p:nvSpPr>
        <p:spPr/>
        <p:txBody>
          <a:bodyPr/>
          <a:lstStyle/>
          <a:p>
            <a:fld id="{C2E482B0-A764-7649-BFD8-7624B53F13A9}" type="slidenum">
              <a:rPr lang="en-GB" smtClean="0"/>
              <a:t>36</a:t>
            </a:fld>
            <a:endParaRPr lang="en-GB"/>
          </a:p>
        </p:txBody>
      </p:sp>
    </p:spTree>
    <p:extLst>
      <p:ext uri="{BB962C8B-B14F-4D97-AF65-F5344CB8AC3E}">
        <p14:creationId xmlns:p14="http://schemas.microsoft.com/office/powerpoint/2010/main" val="188475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5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2FF76F-9F36-4B17-9249-5F7CD2564DC7}"/>
              </a:ext>
            </a:extLst>
          </p:cNvPr>
          <p:cNvSpPr>
            <a:spLocks noGrp="1"/>
          </p:cNvSpPr>
          <p:nvPr>
            <p:ph type="title"/>
          </p:nvPr>
        </p:nvSpPr>
        <p:spPr>
          <a:xfrm>
            <a:off x="771525" y="1475449"/>
            <a:ext cx="1971675" cy="1910443"/>
          </a:xfrm>
          <a:noFill/>
        </p:spPr>
        <p:txBody>
          <a:bodyPr vert="horz" lIns="91440" tIns="45720" rIns="91440" bIns="45720" rtlCol="0" anchor="ctr">
            <a:normAutofit/>
          </a:bodyPr>
          <a:lstStyle/>
          <a:p>
            <a:pPr algn="ctr" defTabSz="914400"/>
            <a:r>
              <a:rPr lang="en-US" sz="2700" kern="1200" dirty="0">
                <a:solidFill>
                  <a:srgbClr val="FFFFFF"/>
                </a:solidFill>
                <a:latin typeface="+mj-lt"/>
                <a:ea typeface="+mj-ea"/>
                <a:cs typeface="+mj-cs"/>
              </a:rPr>
              <a:t>Simulation</a:t>
            </a:r>
          </a:p>
        </p:txBody>
      </p:sp>
      <p:pic>
        <p:nvPicPr>
          <p:cNvPr id="4" name="WeChat_20220419133544">
            <a:hlinkClick r:id="" action="ppaction://media"/>
            <a:extLst>
              <a:ext uri="{FF2B5EF4-FFF2-40B4-BE49-F238E27FC236}">
                <a16:creationId xmlns:a16="http://schemas.microsoft.com/office/drawing/2014/main" id="{7356ADEA-239F-467B-8EAA-813B9267F4B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6312" t="25" r="-6312" b="-25"/>
          <a:stretch/>
        </p:blipFill>
        <p:spPr>
          <a:xfrm>
            <a:off x="3941340" y="522670"/>
            <a:ext cx="5040000" cy="3816000"/>
          </a:xfrm>
          <a:prstGeom prst="rect">
            <a:avLst/>
          </a:prstGeom>
        </p:spPr>
      </p:pic>
      <p:sp>
        <p:nvSpPr>
          <p:cNvPr id="3" name="Slide Number Placeholder 2">
            <a:extLst>
              <a:ext uri="{FF2B5EF4-FFF2-40B4-BE49-F238E27FC236}">
                <a16:creationId xmlns:a16="http://schemas.microsoft.com/office/drawing/2014/main" id="{873B3AFA-DBE2-49B4-B014-9CB88E45DADF}"/>
              </a:ext>
            </a:extLst>
          </p:cNvPr>
          <p:cNvSpPr>
            <a:spLocks noGrp="1"/>
          </p:cNvSpPr>
          <p:nvPr>
            <p:ph type="sldNum" sz="quarter" idx="12"/>
          </p:nvPr>
        </p:nvSpPr>
        <p:spPr/>
        <p:txBody>
          <a:bodyPr/>
          <a:lstStyle/>
          <a:p>
            <a:fld id="{C2E482B0-A764-7649-BFD8-7624B53F13A9}" type="slidenum">
              <a:rPr lang="en-GB" smtClean="0"/>
              <a:t>37</a:t>
            </a:fld>
            <a:endParaRPr lang="en-GB"/>
          </a:p>
        </p:txBody>
      </p:sp>
    </p:spTree>
    <p:extLst>
      <p:ext uri="{BB962C8B-B14F-4D97-AF65-F5344CB8AC3E}">
        <p14:creationId xmlns:p14="http://schemas.microsoft.com/office/powerpoint/2010/main" val="154984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3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809" y="1889431"/>
            <a:ext cx="5915025" cy="994172"/>
          </a:xfrm>
        </p:spPr>
        <p:txBody>
          <a:bodyPr/>
          <a:lstStyle/>
          <a:p>
            <a:r>
              <a:rPr lang="en-US" b="1" dirty="0">
                <a:ea typeface="ＭＳ Ｐゴシック" charset="0"/>
              </a:rPr>
              <a:t>THANK YOU</a:t>
            </a:r>
            <a:endParaRPr lang="en-GB" b="1" dirty="0"/>
          </a:p>
        </p:txBody>
      </p:sp>
      <p:sp>
        <p:nvSpPr>
          <p:cNvPr id="4" name="Slide Number Placeholder 3">
            <a:extLst>
              <a:ext uri="{FF2B5EF4-FFF2-40B4-BE49-F238E27FC236}">
                <a16:creationId xmlns:a16="http://schemas.microsoft.com/office/drawing/2014/main" id="{30870B6D-2B5A-4872-9F8B-A1B1F2B756F1}"/>
              </a:ext>
            </a:extLst>
          </p:cNvPr>
          <p:cNvSpPr>
            <a:spLocks noGrp="1"/>
          </p:cNvSpPr>
          <p:nvPr>
            <p:ph type="sldNum" sz="quarter" idx="12"/>
          </p:nvPr>
        </p:nvSpPr>
        <p:spPr/>
        <p:txBody>
          <a:bodyPr/>
          <a:lstStyle/>
          <a:p>
            <a:fld id="{C2E482B0-A764-7649-BFD8-7624B53F13A9}" type="slidenum">
              <a:rPr lang="en-GB" smtClean="0"/>
              <a:t>38</a:t>
            </a:fld>
            <a:endParaRPr lang="en-GB"/>
          </a:p>
        </p:txBody>
      </p:sp>
    </p:spTree>
    <p:extLst>
      <p:ext uri="{BB962C8B-B14F-4D97-AF65-F5344CB8AC3E}">
        <p14:creationId xmlns:p14="http://schemas.microsoft.com/office/powerpoint/2010/main" val="60798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7">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227693"/>
            <a:ext cx="3251495"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445770" y="477843"/>
            <a:ext cx="2851707" cy="3942279"/>
          </a:xfrm>
        </p:spPr>
        <p:txBody>
          <a:bodyPr vert="horz" lIns="91440" tIns="45720" rIns="91440" bIns="45720" rtlCol="0">
            <a:normAutofit/>
          </a:bodyPr>
          <a:lstStyle/>
          <a:p>
            <a:pPr defTabSz="914400"/>
            <a:r>
              <a:rPr lang="en-US" sz="3600" kern="1200">
                <a:solidFill>
                  <a:schemeClr val="bg1"/>
                </a:solidFill>
                <a:latin typeface="+mj-lt"/>
                <a:ea typeface="+mj-ea"/>
                <a:cs typeface="+mj-cs"/>
              </a:rPr>
              <a:t>Background</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7"/>
              <a:stretch>
                <a:fillRect/>
              </a:stretch>
            </p:blipFill>
            <p:spPr>
              <a:xfrm>
                <a:off x="5154801" y="316529"/>
                <a:ext cx="24840" cy="24960"/>
              </a:xfrm>
              <a:prstGeom prst="rect">
                <a:avLst/>
              </a:prstGeom>
            </p:spPr>
          </p:pic>
        </mc:Fallback>
      </mc:AlternateContent>
      <p:graphicFrame>
        <p:nvGraphicFramePr>
          <p:cNvPr id="29" name="Content Placeholder 2">
            <a:extLst>
              <a:ext uri="{FF2B5EF4-FFF2-40B4-BE49-F238E27FC236}">
                <a16:creationId xmlns:a16="http://schemas.microsoft.com/office/drawing/2014/main" id="{A476D9D5-928F-9D88-DC19-E8AC63C80C43}"/>
              </a:ext>
            </a:extLst>
          </p:cNvPr>
          <p:cNvGraphicFramePr>
            <a:graphicFrameLocks noGrp="1"/>
          </p:cNvGraphicFramePr>
          <p:nvPr>
            <p:ph idx="1"/>
            <p:extLst>
              <p:ext uri="{D42A27DB-BD31-4B8C-83A1-F6EECF244321}">
                <p14:modId xmlns:p14="http://schemas.microsoft.com/office/powerpoint/2010/main" val="1766722509"/>
              </p:ext>
            </p:extLst>
          </p:nvPr>
        </p:nvGraphicFramePr>
        <p:xfrm>
          <a:off x="3875238" y="227693"/>
          <a:ext cx="4941519" cy="44225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Slide Number Placeholder 2">
            <a:extLst>
              <a:ext uri="{FF2B5EF4-FFF2-40B4-BE49-F238E27FC236}">
                <a16:creationId xmlns:a16="http://schemas.microsoft.com/office/drawing/2014/main" id="{5BC0AA5F-93FA-4C9E-B5BA-B2FCC1AF0572}"/>
              </a:ext>
            </a:extLst>
          </p:cNvPr>
          <p:cNvSpPr>
            <a:spLocks noGrp="1"/>
          </p:cNvSpPr>
          <p:nvPr>
            <p:ph type="sldNum" sz="quarter" idx="12"/>
          </p:nvPr>
        </p:nvSpPr>
        <p:spPr/>
        <p:txBody>
          <a:bodyPr/>
          <a:lstStyle/>
          <a:p>
            <a:fld id="{C2E482B0-A764-7649-BFD8-7624B53F13A9}" type="slidenum">
              <a:rPr lang="en-GB" smtClean="0"/>
              <a:t>4</a:t>
            </a:fld>
            <a:endParaRPr lang="en-GB"/>
          </a:p>
        </p:txBody>
      </p:sp>
    </p:spTree>
    <p:extLst>
      <p:ext uri="{BB962C8B-B14F-4D97-AF65-F5344CB8AC3E}">
        <p14:creationId xmlns:p14="http://schemas.microsoft.com/office/powerpoint/2010/main" val="202470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D453-1226-4C8B-8A4A-7469F25263EE}"/>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Background</a:t>
            </a:r>
            <a:endParaRPr lang="en-SG" sz="2800" dirty="0"/>
          </a:p>
        </p:txBody>
      </p:sp>
      <p:pic>
        <p:nvPicPr>
          <p:cNvPr id="8" name="Picture 7">
            <a:extLst>
              <a:ext uri="{FF2B5EF4-FFF2-40B4-BE49-F238E27FC236}">
                <a16:creationId xmlns:a16="http://schemas.microsoft.com/office/drawing/2014/main" id="{B429EE2D-16AE-4B1E-80D5-4051B43F7511}"/>
              </a:ext>
            </a:extLst>
          </p:cNvPr>
          <p:cNvPicPr>
            <a:picLocks noChangeAspect="1"/>
          </p:cNvPicPr>
          <p:nvPr/>
        </p:nvPicPr>
        <p:blipFill>
          <a:blip r:embed="rId3"/>
          <a:stretch>
            <a:fillRect/>
          </a:stretch>
        </p:blipFill>
        <p:spPr>
          <a:xfrm>
            <a:off x="115148" y="965670"/>
            <a:ext cx="4525808" cy="2675842"/>
          </a:xfrm>
          <a:prstGeom prst="rect">
            <a:avLst/>
          </a:prstGeom>
        </p:spPr>
      </p:pic>
      <p:pic>
        <p:nvPicPr>
          <p:cNvPr id="11" name="Picture 10">
            <a:extLst>
              <a:ext uri="{FF2B5EF4-FFF2-40B4-BE49-F238E27FC236}">
                <a16:creationId xmlns:a16="http://schemas.microsoft.com/office/drawing/2014/main" id="{53B5C103-37A9-49AC-B3DE-C99F00B100BF}"/>
              </a:ext>
            </a:extLst>
          </p:cNvPr>
          <p:cNvPicPr>
            <a:picLocks noChangeAspect="1"/>
          </p:cNvPicPr>
          <p:nvPr/>
        </p:nvPicPr>
        <p:blipFill>
          <a:blip r:embed="rId4"/>
          <a:stretch>
            <a:fillRect/>
          </a:stretch>
        </p:blipFill>
        <p:spPr>
          <a:xfrm>
            <a:off x="4756104" y="965670"/>
            <a:ext cx="4387896" cy="2720926"/>
          </a:xfrm>
          <a:prstGeom prst="rect">
            <a:avLst/>
          </a:prstGeom>
        </p:spPr>
      </p:pic>
      <p:sp>
        <p:nvSpPr>
          <p:cNvPr id="13" name="TextBox 12">
            <a:extLst>
              <a:ext uri="{FF2B5EF4-FFF2-40B4-BE49-F238E27FC236}">
                <a16:creationId xmlns:a16="http://schemas.microsoft.com/office/drawing/2014/main" id="{28B1BB43-C7AE-4F4D-B3BD-0065FB9390C3}"/>
              </a:ext>
            </a:extLst>
          </p:cNvPr>
          <p:cNvSpPr txBox="1"/>
          <p:nvPr/>
        </p:nvSpPr>
        <p:spPr>
          <a:xfrm>
            <a:off x="1119095" y="3808498"/>
            <a:ext cx="2856852" cy="369332"/>
          </a:xfrm>
          <a:prstGeom prst="rect">
            <a:avLst/>
          </a:prstGeom>
          <a:noFill/>
        </p:spPr>
        <p:txBody>
          <a:bodyPr wrap="square" rtlCol="0">
            <a:spAutoFit/>
          </a:bodyPr>
          <a:lstStyle/>
          <a:p>
            <a:r>
              <a:rPr lang="en-US" dirty="0"/>
              <a:t>Vehicular cloud computing </a:t>
            </a:r>
            <a:endParaRPr lang="en-SG" dirty="0"/>
          </a:p>
        </p:txBody>
      </p:sp>
      <p:sp>
        <p:nvSpPr>
          <p:cNvPr id="14" name="TextBox 13">
            <a:extLst>
              <a:ext uri="{FF2B5EF4-FFF2-40B4-BE49-F238E27FC236}">
                <a16:creationId xmlns:a16="http://schemas.microsoft.com/office/drawing/2014/main" id="{C46F6B6E-D1F7-4B64-9832-7DEB8CC93D17}"/>
              </a:ext>
            </a:extLst>
          </p:cNvPr>
          <p:cNvSpPr txBox="1"/>
          <p:nvPr/>
        </p:nvSpPr>
        <p:spPr>
          <a:xfrm>
            <a:off x="5521626" y="3808498"/>
            <a:ext cx="2856852" cy="369332"/>
          </a:xfrm>
          <a:prstGeom prst="rect">
            <a:avLst/>
          </a:prstGeom>
          <a:noFill/>
        </p:spPr>
        <p:txBody>
          <a:bodyPr wrap="square" rtlCol="0">
            <a:spAutoFit/>
          </a:bodyPr>
          <a:lstStyle/>
          <a:p>
            <a:r>
              <a:rPr lang="en-US" dirty="0"/>
              <a:t>Vehicular edge computing</a:t>
            </a:r>
            <a:endParaRPr lang="en-SG" dirty="0"/>
          </a:p>
        </p:txBody>
      </p:sp>
      <p:sp>
        <p:nvSpPr>
          <p:cNvPr id="12" name="Slide Number Placeholder 11">
            <a:extLst>
              <a:ext uri="{FF2B5EF4-FFF2-40B4-BE49-F238E27FC236}">
                <a16:creationId xmlns:a16="http://schemas.microsoft.com/office/drawing/2014/main" id="{89AF0EFA-9214-4E97-9472-89CECFCBD86B}"/>
              </a:ext>
            </a:extLst>
          </p:cNvPr>
          <p:cNvSpPr>
            <a:spLocks noGrp="1"/>
          </p:cNvSpPr>
          <p:nvPr>
            <p:ph type="sldNum" sz="quarter" idx="12"/>
          </p:nvPr>
        </p:nvSpPr>
        <p:spPr/>
        <p:txBody>
          <a:bodyPr/>
          <a:lstStyle/>
          <a:p>
            <a:fld id="{C2E482B0-A764-7649-BFD8-7624B53F13A9}" type="slidenum">
              <a:rPr lang="en-GB" smtClean="0"/>
              <a:t>5</a:t>
            </a:fld>
            <a:endParaRPr lang="en-GB"/>
          </a:p>
        </p:txBody>
      </p:sp>
    </p:spTree>
    <p:extLst>
      <p:ext uri="{BB962C8B-B14F-4D97-AF65-F5344CB8AC3E}">
        <p14:creationId xmlns:p14="http://schemas.microsoft.com/office/powerpoint/2010/main" val="101737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D453-1226-4C8B-8A4A-7469F25263EE}"/>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Background</a:t>
            </a:r>
            <a:endParaRPr lang="en-SG" sz="2800" dirty="0"/>
          </a:p>
        </p:txBody>
      </p:sp>
      <p:pic>
        <p:nvPicPr>
          <p:cNvPr id="11" name="Picture 10">
            <a:extLst>
              <a:ext uri="{FF2B5EF4-FFF2-40B4-BE49-F238E27FC236}">
                <a16:creationId xmlns:a16="http://schemas.microsoft.com/office/drawing/2014/main" id="{53B5C103-37A9-49AC-B3DE-C99F00B100BF}"/>
              </a:ext>
            </a:extLst>
          </p:cNvPr>
          <p:cNvPicPr>
            <a:picLocks noChangeAspect="1"/>
          </p:cNvPicPr>
          <p:nvPr/>
        </p:nvPicPr>
        <p:blipFill>
          <a:blip r:embed="rId3"/>
          <a:stretch>
            <a:fillRect/>
          </a:stretch>
        </p:blipFill>
        <p:spPr>
          <a:xfrm>
            <a:off x="4756104" y="965670"/>
            <a:ext cx="4387896" cy="2720926"/>
          </a:xfrm>
          <a:prstGeom prst="rect">
            <a:avLst/>
          </a:prstGeom>
        </p:spPr>
      </p:pic>
      <p:sp>
        <p:nvSpPr>
          <p:cNvPr id="14" name="TextBox 13">
            <a:extLst>
              <a:ext uri="{FF2B5EF4-FFF2-40B4-BE49-F238E27FC236}">
                <a16:creationId xmlns:a16="http://schemas.microsoft.com/office/drawing/2014/main" id="{C46F6B6E-D1F7-4B64-9832-7DEB8CC93D17}"/>
              </a:ext>
            </a:extLst>
          </p:cNvPr>
          <p:cNvSpPr txBox="1"/>
          <p:nvPr/>
        </p:nvSpPr>
        <p:spPr>
          <a:xfrm>
            <a:off x="5521626" y="3808498"/>
            <a:ext cx="2856852" cy="369332"/>
          </a:xfrm>
          <a:prstGeom prst="rect">
            <a:avLst/>
          </a:prstGeom>
          <a:noFill/>
        </p:spPr>
        <p:txBody>
          <a:bodyPr wrap="square" rtlCol="0">
            <a:spAutoFit/>
          </a:bodyPr>
          <a:lstStyle/>
          <a:p>
            <a:r>
              <a:rPr lang="en-US" dirty="0"/>
              <a:t>Vehicular edge computing</a:t>
            </a:r>
            <a:endParaRPr lang="en-SG" dirty="0"/>
          </a:p>
        </p:txBody>
      </p:sp>
      <p:pic>
        <p:nvPicPr>
          <p:cNvPr id="9" name="Picture 8">
            <a:extLst>
              <a:ext uri="{FF2B5EF4-FFF2-40B4-BE49-F238E27FC236}">
                <a16:creationId xmlns:a16="http://schemas.microsoft.com/office/drawing/2014/main" id="{1269C374-7263-4FF1-9ED5-FCE03B93EF8F}"/>
              </a:ext>
            </a:extLst>
          </p:cNvPr>
          <p:cNvPicPr>
            <a:picLocks noChangeAspect="1"/>
          </p:cNvPicPr>
          <p:nvPr/>
        </p:nvPicPr>
        <p:blipFill>
          <a:blip r:embed="rId4"/>
          <a:stretch>
            <a:fillRect/>
          </a:stretch>
        </p:blipFill>
        <p:spPr>
          <a:xfrm>
            <a:off x="765522" y="820499"/>
            <a:ext cx="3426424" cy="3011267"/>
          </a:xfrm>
          <a:prstGeom prst="rect">
            <a:avLst/>
          </a:prstGeom>
        </p:spPr>
      </p:pic>
      <p:sp>
        <p:nvSpPr>
          <p:cNvPr id="10" name="TextBox 9">
            <a:extLst>
              <a:ext uri="{FF2B5EF4-FFF2-40B4-BE49-F238E27FC236}">
                <a16:creationId xmlns:a16="http://schemas.microsoft.com/office/drawing/2014/main" id="{C0EAE396-8D8C-4F77-86E5-EA203C45F899}"/>
              </a:ext>
            </a:extLst>
          </p:cNvPr>
          <p:cNvSpPr txBox="1"/>
          <p:nvPr/>
        </p:nvSpPr>
        <p:spPr>
          <a:xfrm>
            <a:off x="765522" y="3891709"/>
            <a:ext cx="3630507" cy="369332"/>
          </a:xfrm>
          <a:prstGeom prst="rect">
            <a:avLst/>
          </a:prstGeom>
          <a:noFill/>
        </p:spPr>
        <p:txBody>
          <a:bodyPr wrap="square" rtlCol="0">
            <a:spAutoFit/>
          </a:bodyPr>
          <a:lstStyle/>
          <a:p>
            <a:r>
              <a:rPr lang="en-US" dirty="0"/>
              <a:t>Our Blockchain dependent system</a:t>
            </a:r>
            <a:endParaRPr lang="en-SG" dirty="0"/>
          </a:p>
        </p:txBody>
      </p:sp>
      <p:sp>
        <p:nvSpPr>
          <p:cNvPr id="3" name="Slide Number Placeholder 2">
            <a:extLst>
              <a:ext uri="{FF2B5EF4-FFF2-40B4-BE49-F238E27FC236}">
                <a16:creationId xmlns:a16="http://schemas.microsoft.com/office/drawing/2014/main" id="{E3B23FD8-FDD9-493B-B495-AE1FC545B5C5}"/>
              </a:ext>
            </a:extLst>
          </p:cNvPr>
          <p:cNvSpPr>
            <a:spLocks noGrp="1"/>
          </p:cNvSpPr>
          <p:nvPr>
            <p:ph type="sldNum" sz="quarter" idx="12"/>
          </p:nvPr>
        </p:nvSpPr>
        <p:spPr/>
        <p:txBody>
          <a:bodyPr/>
          <a:lstStyle/>
          <a:p>
            <a:fld id="{C2E482B0-A764-7649-BFD8-7624B53F13A9}" type="slidenum">
              <a:rPr lang="en-GB" smtClean="0"/>
              <a:t>6</a:t>
            </a:fld>
            <a:endParaRPr lang="en-GB"/>
          </a:p>
        </p:txBody>
      </p:sp>
    </p:spTree>
    <p:extLst>
      <p:ext uri="{BB962C8B-B14F-4D97-AF65-F5344CB8AC3E}">
        <p14:creationId xmlns:p14="http://schemas.microsoft.com/office/powerpoint/2010/main" val="3052481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C4064B-40D3-45B0-AE31-BB315586147A}"/>
              </a:ext>
            </a:extLst>
          </p:cNvPr>
          <p:cNvSpPr>
            <a:spLocks noGrp="1"/>
          </p:cNvSpPr>
          <p:nvPr>
            <p:ph idx="1"/>
          </p:nvPr>
        </p:nvSpPr>
        <p:spPr>
          <a:xfrm>
            <a:off x="628650" y="808912"/>
            <a:ext cx="7886700" cy="3526022"/>
          </a:xfrm>
        </p:spPr>
        <p:txBody>
          <a:bodyPr>
            <a:normAutofit/>
          </a:bodyPr>
          <a:lstStyle/>
          <a:p>
            <a:pPr>
              <a:buFont typeface="Wingdings" panose="05000000000000000000" pitchFamily="2" charset="2"/>
              <a:buChar char="l"/>
            </a:pPr>
            <a:r>
              <a:rPr lang="en-US" sz="1500" dirty="0">
                <a:solidFill>
                  <a:schemeClr val="accent1">
                    <a:lumMod val="50000"/>
                  </a:schemeClr>
                </a:solidFill>
              </a:rPr>
              <a:t>Vehicular cloud computing:</a:t>
            </a:r>
          </a:p>
          <a:p>
            <a:pPr lvl="1"/>
            <a:r>
              <a:rPr lang="en-US" sz="1200" dirty="0"/>
              <a:t>A </a:t>
            </a:r>
            <a:r>
              <a:rPr lang="en-US" sz="1200" dirty="0">
                <a:solidFill>
                  <a:schemeClr val="accent6">
                    <a:lumMod val="75000"/>
                  </a:schemeClr>
                </a:solidFill>
              </a:rPr>
              <a:t>fully centralized </a:t>
            </a:r>
            <a:r>
              <a:rPr lang="en-US" sz="1200" dirty="0"/>
              <a:t>system</a:t>
            </a:r>
          </a:p>
          <a:p>
            <a:pPr lvl="1"/>
            <a:r>
              <a:rPr lang="en-US" sz="1200" dirty="0">
                <a:solidFill>
                  <a:srgbClr val="FF0000"/>
                </a:solidFill>
              </a:rPr>
              <a:t>High Network latency</a:t>
            </a:r>
          </a:p>
          <a:p>
            <a:pPr>
              <a:buFont typeface="Wingdings" panose="05000000000000000000" pitchFamily="2" charset="2"/>
              <a:buChar char="l"/>
            </a:pPr>
            <a:r>
              <a:rPr lang="en-US" sz="1500" dirty="0">
                <a:solidFill>
                  <a:schemeClr val="accent1">
                    <a:lumMod val="50000"/>
                  </a:schemeClr>
                </a:solidFill>
              </a:rPr>
              <a:t>Vehicular edge computing: </a:t>
            </a:r>
          </a:p>
          <a:p>
            <a:pPr lvl="1"/>
            <a:r>
              <a:rPr lang="en-US" sz="1200" dirty="0">
                <a:solidFill>
                  <a:schemeClr val="accent6">
                    <a:lumMod val="75000"/>
                  </a:schemeClr>
                </a:solidFill>
              </a:rPr>
              <a:t>Partial centralized </a:t>
            </a:r>
            <a:r>
              <a:rPr lang="en-US" sz="1200" dirty="0"/>
              <a:t>system</a:t>
            </a:r>
          </a:p>
          <a:p>
            <a:pPr lvl="1"/>
            <a:r>
              <a:rPr lang="en-US" sz="1200" dirty="0">
                <a:solidFill>
                  <a:srgbClr val="FF0000"/>
                </a:solidFill>
              </a:rPr>
              <a:t>Delay in the historical data storing and fetching</a:t>
            </a:r>
          </a:p>
          <a:p>
            <a:pPr marL="0" indent="0">
              <a:buNone/>
            </a:pPr>
            <a:endParaRPr lang="en-US" sz="1500" dirty="0"/>
          </a:p>
          <a:p>
            <a:pPr marL="0" indent="0">
              <a:buNone/>
            </a:pPr>
            <a:endParaRPr lang="en-US" sz="1500" dirty="0"/>
          </a:p>
          <a:p>
            <a:pPr>
              <a:buFont typeface="Wingdings" panose="05000000000000000000" pitchFamily="2" charset="2"/>
              <a:buChar char="l"/>
            </a:pPr>
            <a:r>
              <a:rPr lang="en-SG" sz="1500" dirty="0">
                <a:solidFill>
                  <a:schemeClr val="bg2">
                    <a:lumMod val="25000"/>
                  </a:schemeClr>
                </a:solidFill>
              </a:rPr>
              <a:t>Blockchain enabled vehicular edge computing:</a:t>
            </a:r>
          </a:p>
          <a:p>
            <a:pPr>
              <a:buFont typeface="Wingdings" panose="05000000000000000000" pitchFamily="2" charset="2"/>
              <a:buChar char="ü"/>
            </a:pPr>
            <a:r>
              <a:rPr lang="en-SG" sz="1500" dirty="0"/>
              <a:t>Fully decentralized system</a:t>
            </a:r>
          </a:p>
          <a:p>
            <a:pPr>
              <a:buFont typeface="Wingdings" panose="05000000000000000000" pitchFamily="2" charset="2"/>
              <a:buChar char="ü"/>
            </a:pPr>
            <a:r>
              <a:rPr lang="en-SG" sz="1500" dirty="0"/>
              <a:t>Similar to normal VEC, the computation happens on the edge devices. But the data is stored on blockchain nodes.</a:t>
            </a:r>
          </a:p>
        </p:txBody>
      </p:sp>
      <p:sp>
        <p:nvSpPr>
          <p:cNvPr id="12" name="Title 1">
            <a:extLst>
              <a:ext uri="{FF2B5EF4-FFF2-40B4-BE49-F238E27FC236}">
                <a16:creationId xmlns:a16="http://schemas.microsoft.com/office/drawing/2014/main" id="{D819CEE9-9439-4C99-A248-FD3907334AC8}"/>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Background</a:t>
            </a:r>
            <a:endParaRPr lang="en-SG" sz="2800" dirty="0"/>
          </a:p>
        </p:txBody>
      </p:sp>
      <p:sp>
        <p:nvSpPr>
          <p:cNvPr id="13" name="Slide Number Placeholder 12">
            <a:extLst>
              <a:ext uri="{FF2B5EF4-FFF2-40B4-BE49-F238E27FC236}">
                <a16:creationId xmlns:a16="http://schemas.microsoft.com/office/drawing/2014/main" id="{2B272865-0EE0-4F11-ACFA-285ED09B44F8}"/>
              </a:ext>
            </a:extLst>
          </p:cNvPr>
          <p:cNvSpPr>
            <a:spLocks noGrp="1"/>
          </p:cNvSpPr>
          <p:nvPr>
            <p:ph type="sldNum" sz="quarter" idx="12"/>
          </p:nvPr>
        </p:nvSpPr>
        <p:spPr/>
        <p:txBody>
          <a:bodyPr/>
          <a:lstStyle/>
          <a:p>
            <a:fld id="{C2E482B0-A764-7649-BFD8-7624B53F13A9}" type="slidenum">
              <a:rPr lang="en-GB" smtClean="0"/>
              <a:t>7</a:t>
            </a:fld>
            <a:endParaRPr lang="en-GB"/>
          </a:p>
        </p:txBody>
      </p:sp>
    </p:spTree>
    <p:extLst>
      <p:ext uri="{BB962C8B-B14F-4D97-AF65-F5344CB8AC3E}">
        <p14:creationId xmlns:p14="http://schemas.microsoft.com/office/powerpoint/2010/main" val="1810784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gra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0426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447"/>
            <a:ext cx="9144000" cy="13016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46E9B-A29B-41F6-B0D6-692A3BDB3ADA}"/>
              </a:ext>
            </a:extLst>
          </p:cNvPr>
          <p:cNvSpPr>
            <a:spLocks noGrp="1"/>
          </p:cNvSpPr>
          <p:nvPr>
            <p:ph type="title"/>
          </p:nvPr>
        </p:nvSpPr>
        <p:spPr>
          <a:xfrm>
            <a:off x="543568" y="367079"/>
            <a:ext cx="8354891" cy="697835"/>
          </a:xfrm>
        </p:spPr>
        <p:txBody>
          <a:bodyPr vert="horz" lIns="91440" tIns="45720" rIns="91440" bIns="45720" rtlCol="0" anchor="b">
            <a:normAutofit/>
          </a:bodyPr>
          <a:lstStyle/>
          <a:p>
            <a:pPr algn="ctr" defTabSz="914400"/>
            <a:r>
              <a:rPr lang="en-US" sz="4100" dirty="0">
                <a:solidFill>
                  <a:schemeClr val="bg1"/>
                </a:solidFill>
                <a:latin typeface="+mj-lt"/>
                <a:ea typeface="+mj-ea"/>
                <a:cs typeface="+mj-cs"/>
              </a:rPr>
              <a:t>Implementation</a:t>
            </a:r>
            <a:r>
              <a:rPr lang="en-US" sz="4100" kern="1200" dirty="0">
                <a:solidFill>
                  <a:schemeClr val="bg1"/>
                </a:solidFill>
                <a:latin typeface="+mj-lt"/>
                <a:ea typeface="+mj-ea"/>
                <a:cs typeface="+mj-cs"/>
              </a:rPr>
              <a:t>	</a:t>
            </a:r>
          </a:p>
        </p:txBody>
      </p:sp>
      <p:cxnSp>
        <p:nvCxnSpPr>
          <p:cNvPr id="25" name="Straight Connector 2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109799"/>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651051"/>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1" name="Content Placeholder 2">
            <a:extLst>
              <a:ext uri="{FF2B5EF4-FFF2-40B4-BE49-F238E27FC236}">
                <a16:creationId xmlns:a16="http://schemas.microsoft.com/office/drawing/2014/main" id="{3EDD5A38-C9C3-ED7C-B94F-59B5454089C5}"/>
              </a:ext>
            </a:extLst>
          </p:cNvPr>
          <p:cNvGraphicFramePr>
            <a:graphicFrameLocks noGrp="1"/>
          </p:cNvGraphicFramePr>
          <p:nvPr>
            <p:ph idx="1"/>
            <p:extLst>
              <p:ext uri="{D42A27DB-BD31-4B8C-83A1-F6EECF244321}">
                <p14:modId xmlns:p14="http://schemas.microsoft.com/office/powerpoint/2010/main" val="4177604314"/>
              </p:ext>
            </p:extLst>
          </p:nvPr>
        </p:nvGraphicFramePr>
        <p:xfrm>
          <a:off x="5866952" y="1513741"/>
          <a:ext cx="3239395" cy="3526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descr="Diagram&#10;&#10;Description automatically generated">
            <a:extLst>
              <a:ext uri="{FF2B5EF4-FFF2-40B4-BE49-F238E27FC236}">
                <a16:creationId xmlns:a16="http://schemas.microsoft.com/office/drawing/2014/main" id="{FF88E010-3B6D-420A-9868-1E0A0459DF60}"/>
              </a:ext>
            </a:extLst>
          </p:cNvPr>
          <p:cNvPicPr>
            <a:picLocks noChangeAspect="1"/>
          </p:cNvPicPr>
          <p:nvPr/>
        </p:nvPicPr>
        <p:blipFill>
          <a:blip r:embed="rId8"/>
          <a:stretch>
            <a:fillRect/>
          </a:stretch>
        </p:blipFill>
        <p:spPr>
          <a:xfrm>
            <a:off x="68178" y="2070487"/>
            <a:ext cx="5684027" cy="2412531"/>
          </a:xfrm>
          <a:prstGeom prst="rect">
            <a:avLst/>
          </a:prstGeom>
        </p:spPr>
      </p:pic>
      <p:sp>
        <p:nvSpPr>
          <p:cNvPr id="6" name="Slide Number Placeholder 5">
            <a:extLst>
              <a:ext uri="{FF2B5EF4-FFF2-40B4-BE49-F238E27FC236}">
                <a16:creationId xmlns:a16="http://schemas.microsoft.com/office/drawing/2014/main" id="{2FD702BD-EE57-4E7E-9652-F5590E30001C}"/>
              </a:ext>
            </a:extLst>
          </p:cNvPr>
          <p:cNvSpPr>
            <a:spLocks noGrp="1"/>
          </p:cNvSpPr>
          <p:nvPr>
            <p:ph type="sldNum" sz="quarter" idx="12"/>
          </p:nvPr>
        </p:nvSpPr>
        <p:spPr/>
        <p:txBody>
          <a:bodyPr/>
          <a:lstStyle/>
          <a:p>
            <a:fld id="{C2E482B0-A764-7649-BFD8-7624B53F13A9}" type="slidenum">
              <a:rPr lang="en-GB" smtClean="0"/>
              <a:t>8</a:t>
            </a:fld>
            <a:endParaRPr lang="en-GB"/>
          </a:p>
        </p:txBody>
      </p:sp>
    </p:spTree>
    <p:extLst>
      <p:ext uri="{BB962C8B-B14F-4D97-AF65-F5344CB8AC3E}">
        <p14:creationId xmlns:p14="http://schemas.microsoft.com/office/powerpoint/2010/main" val="447448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gra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771525" y="1475449"/>
            <a:ext cx="1971675" cy="1910443"/>
          </a:xfrm>
          <a:noFill/>
        </p:spPr>
        <p:txBody>
          <a:bodyPr vert="horz" lIns="91440" tIns="45720" rIns="91440" bIns="45720" rtlCol="0" anchor="ctr">
            <a:normAutofit/>
          </a:bodyPr>
          <a:lstStyle/>
          <a:p>
            <a:pPr algn="ctr" defTabSz="914400"/>
            <a:r>
              <a:rPr lang="en-US" sz="2700" kern="1200" dirty="0">
                <a:solidFill>
                  <a:srgbClr val="FFFFFF"/>
                </a:solidFill>
                <a:latin typeface="+mj-lt"/>
                <a:ea typeface="+mj-ea"/>
                <a:cs typeface="+mj-cs"/>
              </a:rPr>
              <a:t>Topology</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4"/>
              <a:stretch>
                <a:fillRect/>
              </a:stretch>
            </p:blipFill>
            <p:spPr>
              <a:xfrm>
                <a:off x="5154801" y="316529"/>
                <a:ext cx="24840" cy="24960"/>
              </a:xfrm>
              <a:prstGeom prst="rect">
                <a:avLst/>
              </a:prstGeom>
            </p:spPr>
          </p:pic>
        </mc:Fallback>
      </mc:AlternateContent>
      <p:pic>
        <p:nvPicPr>
          <p:cNvPr id="10" name="Picture 9" descr="Diagram&#10;&#10;Description automatically generated">
            <a:extLst>
              <a:ext uri="{FF2B5EF4-FFF2-40B4-BE49-F238E27FC236}">
                <a16:creationId xmlns:a16="http://schemas.microsoft.com/office/drawing/2014/main" id="{13FAF2FA-EAD7-407C-9002-A635D70AE11F}"/>
              </a:ext>
            </a:extLst>
          </p:cNvPr>
          <p:cNvPicPr>
            <a:picLocks noChangeAspect="1"/>
          </p:cNvPicPr>
          <p:nvPr/>
        </p:nvPicPr>
        <p:blipFill>
          <a:blip r:embed="rId5"/>
          <a:stretch>
            <a:fillRect/>
          </a:stretch>
        </p:blipFill>
        <p:spPr>
          <a:xfrm>
            <a:off x="3506470" y="566897"/>
            <a:ext cx="5219700" cy="3893185"/>
          </a:xfrm>
          <a:prstGeom prst="rect">
            <a:avLst/>
          </a:prstGeom>
        </p:spPr>
      </p:pic>
      <p:sp>
        <p:nvSpPr>
          <p:cNvPr id="5" name="Slide Number Placeholder 4">
            <a:extLst>
              <a:ext uri="{FF2B5EF4-FFF2-40B4-BE49-F238E27FC236}">
                <a16:creationId xmlns:a16="http://schemas.microsoft.com/office/drawing/2014/main" id="{2F9DC2EA-6FC5-4293-B833-1AB882BC25D7}"/>
              </a:ext>
            </a:extLst>
          </p:cNvPr>
          <p:cNvSpPr>
            <a:spLocks noGrp="1"/>
          </p:cNvSpPr>
          <p:nvPr>
            <p:ph type="sldNum" sz="quarter" idx="12"/>
          </p:nvPr>
        </p:nvSpPr>
        <p:spPr/>
        <p:txBody>
          <a:bodyPr/>
          <a:lstStyle/>
          <a:p>
            <a:fld id="{C2E482B0-A764-7649-BFD8-7624B53F13A9}" type="slidenum">
              <a:rPr lang="en-GB" smtClean="0"/>
              <a:t>9</a:t>
            </a:fld>
            <a:endParaRPr lang="en-GB"/>
          </a:p>
        </p:txBody>
      </p:sp>
    </p:spTree>
    <p:extLst>
      <p:ext uri="{BB962C8B-B14F-4D97-AF65-F5344CB8AC3E}">
        <p14:creationId xmlns:p14="http://schemas.microsoft.com/office/powerpoint/2010/main" val="27209502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3609</TotalTime>
  <Words>2500</Words>
  <Application>Microsoft Office PowerPoint</Application>
  <PresentationFormat>On-screen Show (16:9)</PresentationFormat>
  <Paragraphs>464</Paragraphs>
  <Slides>38</Slides>
  <Notes>36</Notes>
  <HiddenSlides>0</HiddenSlides>
  <MMClips>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6" baseType="lpstr">
      <vt:lpstr>Arial</vt:lpstr>
      <vt:lpstr>Calibri</vt:lpstr>
      <vt:lpstr>Calibri Light</vt:lpstr>
      <vt:lpstr>Cambria Math</vt:lpstr>
      <vt:lpstr>Times New Roman</vt:lpstr>
      <vt:lpstr>Wingdings</vt:lpstr>
      <vt:lpstr>Office Theme</vt:lpstr>
      <vt:lpstr>Equation</vt:lpstr>
      <vt:lpstr>Machine Learning for Vehicular Wireless Network and Edge Computing - Vehicular Network</vt:lpstr>
      <vt:lpstr>Contents </vt:lpstr>
      <vt:lpstr>Introduction  </vt:lpstr>
      <vt:lpstr>Background</vt:lpstr>
      <vt:lpstr>Background</vt:lpstr>
      <vt:lpstr>Background</vt:lpstr>
      <vt:lpstr>Background</vt:lpstr>
      <vt:lpstr>Implementation </vt:lpstr>
      <vt:lpstr>Topology</vt:lpstr>
      <vt:lpstr>Topology</vt:lpstr>
      <vt:lpstr>Individual Work  </vt:lpstr>
      <vt:lpstr>V2V / V2R communication</vt:lpstr>
      <vt:lpstr>Transport layer protocol</vt:lpstr>
      <vt:lpstr>Application layer protocol</vt:lpstr>
      <vt:lpstr>Application Layer Protocol</vt:lpstr>
      <vt:lpstr>Application Layer Protocol</vt:lpstr>
      <vt:lpstr>Handling error message</vt:lpstr>
      <vt:lpstr>Task execution &amp; transmission</vt:lpstr>
      <vt:lpstr>PowerPoint Presentation</vt:lpstr>
      <vt:lpstr>Task transmission based on Ray</vt:lpstr>
      <vt:lpstr>HTTP protocol</vt:lpstr>
      <vt:lpstr>Task transmission based on HTTP</vt:lpstr>
      <vt:lpstr>Comparison </vt:lpstr>
      <vt:lpstr>Parameters estimate </vt:lpstr>
      <vt:lpstr>Task generate</vt:lpstr>
      <vt:lpstr>Execution time</vt:lpstr>
      <vt:lpstr>Task execution</vt:lpstr>
      <vt:lpstr>Blockchain Based Database</vt:lpstr>
      <vt:lpstr>Structure – Hyperledger Fabric </vt:lpstr>
      <vt:lpstr>Key concepts</vt:lpstr>
      <vt:lpstr>Ledger</vt:lpstr>
      <vt:lpstr>Fabric Configuration</vt:lpstr>
      <vt:lpstr>Smart contract</vt:lpstr>
      <vt:lpstr>Comparison </vt:lpstr>
      <vt:lpstr>Experimental results  </vt:lpstr>
      <vt:lpstr>Scenario</vt:lpstr>
      <vt:lpstr>Simulation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liuweihao@u.nus.edu</dc:creator>
  <cp:lastModifiedBy>Liu Weihao</cp:lastModifiedBy>
  <cp:revision>16</cp:revision>
  <dcterms:created xsi:type="dcterms:W3CDTF">2018-08-16T03:57:50Z</dcterms:created>
  <dcterms:modified xsi:type="dcterms:W3CDTF">2022-04-22T01:54:40Z</dcterms:modified>
</cp:coreProperties>
</file>